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4" r:id="rId7"/>
    <p:sldId id="268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9C5A1E9B-E0BD-4092-89BC-5A567CE21733}"/>
    <pc:docChg chg="delSld modSld">
      <pc:chgData name="Виктория Зайцева" userId="ad73e267656ca33b" providerId="LiveId" clId="{9C5A1E9B-E0BD-4092-89BC-5A567CE21733}" dt="2024-02-20T17:48:08.897" v="84" actId="2696"/>
      <pc:docMkLst>
        <pc:docMk/>
      </pc:docMkLst>
      <pc:sldChg chg="modSp mod">
        <pc:chgData name="Виктория Зайцева" userId="ad73e267656ca33b" providerId="LiveId" clId="{9C5A1E9B-E0BD-4092-89BC-5A567CE21733}" dt="2024-02-20T17:44:34.933" v="82" actId="122"/>
        <pc:sldMkLst>
          <pc:docMk/>
          <pc:sldMk cId="497854099" sldId="256"/>
        </pc:sldMkLst>
        <pc:spChg chg="mod">
          <ac:chgData name="Виктория Зайцева" userId="ad73e267656ca33b" providerId="LiveId" clId="{9C5A1E9B-E0BD-4092-89BC-5A567CE21733}" dt="2024-02-20T17:44:34.933" v="82" actId="122"/>
          <ac:spMkLst>
            <pc:docMk/>
            <pc:sldMk cId="497854099" sldId="256"/>
            <ac:spMk id="2" creationId="{00000000-0000-0000-0000-000000000000}"/>
          </ac:spMkLst>
        </pc:spChg>
      </pc:sldChg>
      <pc:sldChg chg="del">
        <pc:chgData name="Виктория Зайцева" userId="ad73e267656ca33b" providerId="LiveId" clId="{9C5A1E9B-E0BD-4092-89BC-5A567CE21733}" dt="2024-02-20T17:48:08.897" v="84" actId="2696"/>
        <pc:sldMkLst>
          <pc:docMk/>
          <pc:sldMk cId="1032489074" sldId="259"/>
        </pc:sldMkLst>
      </pc:sldChg>
      <pc:sldChg chg="del">
        <pc:chgData name="Виктория Зайцева" userId="ad73e267656ca33b" providerId="LiveId" clId="{9C5A1E9B-E0BD-4092-89BC-5A567CE21733}" dt="2024-02-20T17:47:56.546" v="83" actId="2696"/>
        <pc:sldMkLst>
          <pc:docMk/>
          <pc:sldMk cId="418164496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4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3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1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0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4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4DF0-2F50-4F68-A818-82AF8C63357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AF76-4BEE-4387-9EDE-DE63B6725C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akSgN4I6K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1" y="840307"/>
            <a:ext cx="6469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Двадцять</a:t>
            </a:r>
            <a:r>
              <a:rPr lang="ru-RU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перше лютого</a:t>
            </a:r>
          </a:p>
          <a:p>
            <a:pPr algn="ctr"/>
            <a:r>
              <a:rPr 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Класна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робота</a:t>
            </a:r>
          </a:p>
          <a:p>
            <a: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Леся Воронина</a:t>
            </a: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Таємне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Товариство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оягузів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Засіб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переляку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№ 9»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b="1" dirty="0"/>
          </a:p>
        </p:txBody>
      </p:sp>
      <p:pic>
        <p:nvPicPr>
          <p:cNvPr id="1026" name="Picture 2" descr="https://odb.km.ua/uploads/images/%D0%92%D0%BE%D1%80%D0%BE%D0%BD%D0%B8%D0%BD%D0%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1" y="458168"/>
            <a:ext cx="5131557" cy="50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5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5" y="712884"/>
            <a:ext cx="105906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Сюжет </a:t>
            </a:r>
            <a:r>
              <a:rPr kumimoji="0" lang="ru-RU" alt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експозиція</a:t>
            </a:r>
            <a:r>
              <a:rPr kumimoji="0" lang="en-US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 і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героями; </a:t>
            </a:r>
            <a:endParaRPr kumimoji="0" lang="en-US" altLang="ru-RU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зав’язка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uk-UA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kumimoji="0" lang="en-US" altLang="ru-RU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endParaRPr kumimoji="0" lang="en-US" altLang="ru-RU" sz="3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кульмінація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найнапруженіший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в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ru-RU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розв’язка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kumimoji="0" lang="ru-RU" alt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11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17693"/>
            <a:ext cx="1173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Леся Воронина 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Вороніна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Анастасіївна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письменницькій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Назвали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дівчинку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Лесею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</a:t>
            </a:r>
          </a:p>
          <a:p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письменниці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Лесі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Українки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Прохор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Воронін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endParaRPr lang="ru-RU" sz="3600" b="1" i="0" dirty="0"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письменником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художником і </a:t>
            </a:r>
          </a:p>
          <a:p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реставратором, а мама –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перекладачем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Леся Воронина закінчила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філологічного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6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sz="3600" b="1" i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7" y="851536"/>
            <a:ext cx="3545104" cy="32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0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4722" y="270302"/>
            <a:ext cx="6485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Леся Воронина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3300" y="1168629"/>
            <a:ext cx="8519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Літературні </a:t>
            </a:r>
            <a:r>
              <a:rPr kumimoji="0" lang="ru-RU" alt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псевдоніми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17" descr="Voronina_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034" y="1168629"/>
            <a:ext cx="4170671" cy="4878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54880" y="257380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 </a:t>
            </a:r>
            <a:r>
              <a:rPr kumimoji="0" lang="ru-RU" altLang="ru-RU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Ґава</a:t>
            </a: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Ніна</a:t>
            </a: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Ворон,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Вербна</a:t>
            </a: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</a:t>
            </a:r>
            <a:r>
              <a:rPr kumimoji="0" lang="ru-RU" altLang="ru-RU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Лесич</a:t>
            </a: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310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db.km.ua/uploads/images/13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9" y="941696"/>
            <a:ext cx="3110598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db.km.ua/uploads/images/5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53" y="952330"/>
            <a:ext cx="2825087" cy="29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db.km.ua/uploads/images/9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81" y="232807"/>
            <a:ext cx="2975723" cy="32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db.km.ua/uploads/images/8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92" y="3467326"/>
            <a:ext cx="3075296" cy="31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odb.km.ua/uploads/images/6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59" y="3746310"/>
            <a:ext cx="2980017" cy="28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db.km.ua/uploads/images/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07" y="3985545"/>
            <a:ext cx="3323160" cy="27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8587" y="232807"/>
            <a:ext cx="464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i="1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kumimoji="0" lang="ru-RU" alt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db.km.ua/uploads/images/%D0%B2%D0%BE%D1%80%D0%BE%D0%BD%D0%B8%D0%BD%D0%B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8" y="114673"/>
            <a:ext cx="3507474" cy="27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562" y="0"/>
            <a:ext cx="117598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Дослідження-відновлення</a:t>
            </a:r>
            <a:endParaRPr lang="ru-RU" sz="4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Продовжіть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речення</a:t>
            </a:r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1.Леся </a:t>
            </a:r>
            <a:r>
              <a:rPr lang="uk-UA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Воронина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народилася в </a:t>
            </a:r>
          </a:p>
          <a:p>
            <a:pPr>
              <a:spcAft>
                <a:spcPts val="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місті...</a:t>
            </a:r>
          </a:p>
          <a:p>
            <a:pPr>
              <a:spcAft>
                <a:spcPts val="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uk-UA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правжнє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прізвище письменниці…</a:t>
            </a:r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Літературні псевдоніми... </a:t>
            </a:r>
          </a:p>
          <a:p>
            <a:pPr>
              <a:spcAft>
                <a:spcPts val="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4.Твори письменниці..</a:t>
            </a:r>
          </a:p>
          <a:p>
            <a:pPr>
              <a:spcAft>
                <a:spcPts val="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5. Головний герой повісті « Таємне Товариство Боягузів...» ...</a:t>
            </a:r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2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0" y="337283"/>
            <a:ext cx="112457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 те, чого боїшся, і ти побореш страх.</a:t>
            </a:r>
            <a:endParaRPr lang="ru-RU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3420" indent="44196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         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 Твен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76421"/>
              </p:ext>
            </p:extLst>
          </p:nvPr>
        </p:nvGraphicFramePr>
        <p:xfrm>
          <a:off x="300250" y="3848668"/>
          <a:ext cx="11382234" cy="27508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691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74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 лексичне значення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 – це…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Намалюй символ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Створи асоціативний ланцюжок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Підбери антоніми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9056" y="3009603"/>
            <a:ext cx="74046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Асоціативні</a:t>
            </a:r>
            <a:r>
              <a:rPr kumimoji="0" lang="en-US" altLang="ru-RU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4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вікна</a:t>
            </a:r>
            <a:endParaRPr kumimoji="0" lang="en-US" altLang="ru-RU" sz="4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7" t="7500" r="4167" b="41111"/>
          <a:stretch/>
        </p:blipFill>
        <p:spPr bwMode="auto">
          <a:xfrm>
            <a:off x="300249" y="1091335"/>
            <a:ext cx="2402007" cy="2749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61564" y="1705970"/>
            <a:ext cx="795395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Чому, на вашу думку,  ми  </a:t>
            </a:r>
          </a:p>
          <a:p>
            <a:pPr algn="ctr">
              <a:spcAft>
                <a:spcPts val="1000"/>
              </a:spcAft>
            </a:pPr>
            <a:r>
              <a:rPr lang="uk-UA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розмірковуємо про страх і боягузів?</a:t>
            </a:r>
            <a:endParaRPr lang="ru-RU" sz="3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0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585" y="460529"/>
            <a:ext cx="103131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Перегляньте </a:t>
            </a:r>
            <a:r>
              <a:rPr lang="uk-UA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буктрейлер</a:t>
            </a:r>
            <a:r>
              <a:rPr lang="uk-UA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за посиланням: </a:t>
            </a:r>
            <a:r>
              <a:rPr lang="en-US" sz="4800" b="1" dirty="0">
                <a:hlinkClick r:id="rId2"/>
              </a:rPr>
              <a:t>https://www.youtube</a:t>
            </a:r>
            <a:r>
              <a:rPr lang="en-US" sz="4800" dirty="0">
                <a:hlinkClick r:id="rId2"/>
              </a:rPr>
              <a:t>.com/watch?v=OakSgN4I6KY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Леся Воронина, Таємне Товариство Боягузів, або засіб від переляку №9, повість. Художник Володимир Штанк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0"/>
          <a:stretch/>
        </p:blipFill>
        <p:spPr bwMode="auto">
          <a:xfrm>
            <a:off x="0" y="3998794"/>
            <a:ext cx="4343400" cy="26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Леся Воронина, Таємне Товариство Боягузів, або засіб від переляку №9, повість. Художник Володимир Шта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73" y="3357348"/>
            <a:ext cx="3040039" cy="31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Леся Воронина, Таємне Товариство Боягузів, або засіб від переляку №9, повість. Художник Володимир Штан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43" y="3562108"/>
            <a:ext cx="2947916" cy="29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5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Леся Воронина. Повість &quot;Таємне Товариство Боягузів, або засіб ві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0" y="432155"/>
            <a:ext cx="2663635" cy="29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аємне Товариство Боягузів, або Засіб від переляку № 9, Лес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8" y="432155"/>
            <a:ext cx="3220872" cy="58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728" y="3376479"/>
            <a:ext cx="78611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alt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пригодницько</a:t>
            </a:r>
            <a:r>
              <a:rPr lang="uk-UA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-фантастично-детективна історія</a:t>
            </a:r>
            <a:endParaRPr lang="ru-RU" alt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5004" y="2098307"/>
            <a:ext cx="3240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</a:t>
            </a:r>
            <a:r>
              <a:rPr lang="ru-RU" alt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endParaRPr lang="ru-RU" alt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5336" y="0"/>
            <a:ext cx="6018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КАЗКОВІ   ЛІКИ</a:t>
            </a:r>
            <a:br>
              <a:rPr kumimoji="0" lang="uk-UA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ВІД  СТРАХУ  Й  БРЕХНІ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487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576" y="352470"/>
            <a:ext cx="4879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5400" b="1" i="1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Довідкове бюро</a:t>
            </a:r>
            <a:endParaRPr kumimoji="0" lang="ru-RU" sz="5400" b="0" i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Таємне Товариство Боягузів, або Засіб від переляку № 9 Т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38" y="142236"/>
            <a:ext cx="210026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4274" y="1465873"/>
            <a:ext cx="8707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антастичний</a:t>
            </a:r>
            <a:r>
              <a:rPr lang="ru-RU" alt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alt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uk-UA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uk-UA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введений 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чудесного.</a:t>
            </a:r>
          </a:p>
        </p:txBody>
      </p:sp>
      <p:pic>
        <p:nvPicPr>
          <p:cNvPr id="8194" name="Picture 2" descr="Леся Воронина, Таємне Товариство Боягузів, або засіб від переляку №9, повість. Художник Володимир Штанк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5"/>
          <a:stretch/>
        </p:blipFill>
        <p:spPr bwMode="auto">
          <a:xfrm>
            <a:off x="7355788" y="3357349"/>
            <a:ext cx="4533900" cy="27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835" y="3552798"/>
            <a:ext cx="7032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Детективний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в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злочином</a:t>
            </a:r>
            <a:r>
              <a:rPr lang="ru-RU" sz="3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85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306</Words>
  <Application>Microsoft Office PowerPoint</Application>
  <PresentationFormat>Широкий екран</PresentationFormat>
  <Paragraphs>50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Виктория Зайцева</cp:lastModifiedBy>
  <cp:revision>26</cp:revision>
  <dcterms:created xsi:type="dcterms:W3CDTF">2020-04-06T17:57:36Z</dcterms:created>
  <dcterms:modified xsi:type="dcterms:W3CDTF">2024-02-20T17:48:18Z</dcterms:modified>
</cp:coreProperties>
</file>