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00535F-247E-4CD6-818B-E5097377C051}" type="datetimeFigureOut">
              <a:rPr lang="uk-UA" smtClean="0"/>
              <a:t>15.05.2023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DDA7-359D-4EBC-B8FF-278A19964114}" type="slidenum">
              <a:rPr lang="uk-UA" smtClean="0"/>
              <a:t>‹№›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4464496" cy="141771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2055815"/>
            <a:ext cx="7772400" cy="17053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П’ятнадцяте травня </a:t>
            </a:r>
            <a:b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Класна робота</a:t>
            </a:r>
            <a:b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Присвійні</a:t>
            </a:r>
            <a:r>
              <a:rPr lang="uk-UA" dirty="0">
                <a:solidFill>
                  <a:schemeClr val="bg1"/>
                </a:solidFill>
              </a:rPr>
              <a:t> займенники</a:t>
            </a:r>
          </a:p>
        </p:txBody>
      </p:sp>
      <p:pic>
        <p:nvPicPr>
          <p:cNvPr id="1026" name="Picture 2" descr="C:\Users\Юрий\Desktop\Займенник\Без названия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791"/>
            <a:ext cx="2448272" cy="1838360"/>
          </a:xfrm>
          <a:prstGeom prst="rect">
            <a:avLst/>
          </a:prstGeom>
          <a:noFill/>
        </p:spPr>
      </p:pic>
      <p:pic>
        <p:nvPicPr>
          <p:cNvPr id="1027" name="Picture 3" descr="C:\Users\Юрий\Desktop\Займенник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861048"/>
            <a:ext cx="5112568" cy="2394494"/>
          </a:xfrm>
          <a:prstGeom prst="rect">
            <a:avLst/>
          </a:prstGeom>
          <a:noFill/>
        </p:spPr>
      </p:pic>
      <p:pic>
        <p:nvPicPr>
          <p:cNvPr id="1028" name="Picture 4" descr="C:\Users\Юрий\Desktop\Займенник\Без названия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50583"/>
            <a:ext cx="2736304" cy="17053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uk-UA" dirty="0"/>
              <a:t>Гра: дай відповідь за допомогою займенника</a:t>
            </a:r>
          </a:p>
        </p:txBody>
      </p:sp>
      <p:pic>
        <p:nvPicPr>
          <p:cNvPr id="2050" name="Picture 2" descr="C:\Users\Юрий\Desktop\Займенник\Без названия (14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1105766" cy="108141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1835696" y="2204864"/>
            <a:ext cx="1296144" cy="576064"/>
          </a:xfrm>
          <a:prstGeom prst="cloudCallout">
            <a:avLst>
              <a:gd name="adj1" fmla="val -77294"/>
              <a:gd name="adj2" fmla="val 100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Мій</a:t>
            </a:r>
          </a:p>
        </p:txBody>
      </p:sp>
      <p:pic>
        <p:nvPicPr>
          <p:cNvPr id="8" name="Picture 4" descr="C:\Users\Юрий\Desktop\Займенник\Без названия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276872"/>
            <a:ext cx="2088232" cy="1301468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3563888" y="2204864"/>
            <a:ext cx="1872208" cy="900680"/>
          </a:xfrm>
          <a:prstGeom prst="cloudCallout">
            <a:avLst>
              <a:gd name="adj1" fmla="val 103793"/>
              <a:gd name="adj2" fmla="val 476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Наше</a:t>
            </a:r>
          </a:p>
        </p:txBody>
      </p:sp>
      <p:pic>
        <p:nvPicPr>
          <p:cNvPr id="11" name="Picture 3" descr="C:\Users\Юрий\Desktop\Займенник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085184"/>
            <a:ext cx="2345126" cy="1098350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>
            <a:off x="2915816" y="4077072"/>
            <a:ext cx="1224136" cy="864096"/>
          </a:xfrm>
          <a:prstGeom prst="cloudCallout">
            <a:avLst>
              <a:gd name="adj1" fmla="val -135682"/>
              <a:gd name="adj2" fmla="val 68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Твої !</a:t>
            </a:r>
          </a:p>
        </p:txBody>
      </p:sp>
      <p:sp>
        <p:nvSpPr>
          <p:cNvPr id="13" name="Минус 12"/>
          <p:cNvSpPr/>
          <p:nvPr/>
        </p:nvSpPr>
        <p:spPr>
          <a:xfrm>
            <a:off x="179512" y="3789040"/>
            <a:ext cx="2736304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Чиї улюбленці?</a:t>
            </a:r>
          </a:p>
        </p:txBody>
      </p:sp>
      <p:pic>
        <p:nvPicPr>
          <p:cNvPr id="2051" name="Picture 3" descr="C:\Users\Юрий\Desktop\Займенник\im-new_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797152"/>
            <a:ext cx="2520280" cy="1417658"/>
          </a:xfrm>
          <a:prstGeom prst="rect">
            <a:avLst/>
          </a:prstGeom>
          <a:noFill/>
        </p:spPr>
      </p:pic>
      <p:sp>
        <p:nvSpPr>
          <p:cNvPr id="15" name="Выноска-облако 14"/>
          <p:cNvSpPr/>
          <p:nvPr/>
        </p:nvSpPr>
        <p:spPr>
          <a:xfrm>
            <a:off x="7452320" y="4797152"/>
            <a:ext cx="1152128" cy="612648"/>
          </a:xfrm>
          <a:prstGeom prst="cloudCallout">
            <a:avLst>
              <a:gd name="adj1" fmla="val -104333"/>
              <a:gd name="adj2" fmla="val 45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Свої</a:t>
            </a:r>
          </a:p>
        </p:txBody>
      </p:sp>
      <p:sp>
        <p:nvSpPr>
          <p:cNvPr id="16" name="Минус 15"/>
          <p:cNvSpPr/>
          <p:nvPr/>
        </p:nvSpPr>
        <p:spPr>
          <a:xfrm>
            <a:off x="0" y="1268760"/>
            <a:ext cx="2483768" cy="134644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Чий горішок?</a:t>
            </a:r>
          </a:p>
        </p:txBody>
      </p:sp>
      <p:sp>
        <p:nvSpPr>
          <p:cNvPr id="17" name="Минус 16"/>
          <p:cNvSpPr/>
          <p:nvPr/>
        </p:nvSpPr>
        <p:spPr>
          <a:xfrm>
            <a:off x="4788024" y="1196752"/>
            <a:ext cx="2880320" cy="115212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Чиє фото?</a:t>
            </a:r>
          </a:p>
        </p:txBody>
      </p:sp>
      <p:sp>
        <p:nvSpPr>
          <p:cNvPr id="18" name="Минус 17"/>
          <p:cNvSpPr/>
          <p:nvPr/>
        </p:nvSpPr>
        <p:spPr>
          <a:xfrm>
            <a:off x="4932040" y="3717032"/>
            <a:ext cx="3096344" cy="134644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Чиї традиції?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>
            <a:normAutofit fontScale="90000"/>
          </a:bodyPr>
          <a:lstStyle/>
          <a:p>
            <a:r>
              <a:rPr lang="uk-UA" dirty="0"/>
              <a:t>Міркую: на що вказують отримані відповіді?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uk-UA" i="1" dirty="0"/>
          </a:p>
        </p:txBody>
      </p:sp>
      <p:pic>
        <p:nvPicPr>
          <p:cNvPr id="3075" name="Picture 3" descr="C:\Users\Юрий\Desktop\Займенник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6367599" cy="4365104"/>
          </a:xfrm>
          <a:prstGeom prst="rect">
            <a:avLst/>
          </a:prstGeom>
          <a:noFill/>
        </p:spPr>
      </p:pic>
      <p:sp>
        <p:nvSpPr>
          <p:cNvPr id="7" name="Минус 6"/>
          <p:cNvSpPr/>
          <p:nvPr/>
        </p:nvSpPr>
        <p:spPr>
          <a:xfrm>
            <a:off x="-324544" y="1340768"/>
            <a:ext cx="5688632" cy="16344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належність певній особі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924944"/>
            <a:ext cx="29523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Мій, твій, ваш, наш,  свій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його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6228184" y="1700808"/>
            <a:ext cx="2520280" cy="1512168"/>
          </a:xfrm>
          <a:prstGeom prst="cloudCallout">
            <a:avLst>
              <a:gd name="adj1" fmla="val -97728"/>
              <a:gd name="adj2" fmla="val 1113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присвійні </a:t>
            </a:r>
          </a:p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займенники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Цікаво знати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364088" y="1484784"/>
          <a:ext cx="3312368" cy="318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r>
                        <a:rPr lang="uk-UA" dirty="0"/>
                        <a:t>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Своя традиція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9">
                <a:tc>
                  <a:txBody>
                    <a:bodyPr/>
                    <a:lstStyle/>
                    <a:p>
                      <a:r>
                        <a:rPr lang="uk-UA" dirty="0"/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Своєї традиції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r>
                        <a:rPr lang="uk-UA" dirty="0"/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Своїй традиції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r>
                        <a:rPr lang="uk-UA" dirty="0"/>
                        <a:t>Зн.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Свою традицію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r>
                        <a:rPr lang="uk-UA" dirty="0"/>
                        <a:t>Ор.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Своєю традицією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r>
                        <a:rPr lang="uk-UA" dirty="0"/>
                        <a:t>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( На) своїй традиції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 descr="C:\Users\Юрий\Desktop\Займенник\im-new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4176464" cy="2349262"/>
          </a:xfrm>
          <a:prstGeom prst="rect">
            <a:avLst/>
          </a:prstGeom>
          <a:noFill/>
        </p:spPr>
      </p:pic>
      <p:sp>
        <p:nvSpPr>
          <p:cNvPr id="6" name="Минус 5"/>
          <p:cNvSpPr/>
          <p:nvPr/>
        </p:nvSpPr>
        <p:spPr>
          <a:xfrm>
            <a:off x="-252536" y="3933056"/>
            <a:ext cx="8676456" cy="25202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Присвійні займенники змінюються за відмінками,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родами, числами  подібно до прикметників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Будь уважним!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Ужиті без іменника присвійні займенники переходять в іменники.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Порівняймо: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 чиї?) знання.( займенник)</a:t>
            </a:r>
          </a:p>
          <a:p>
            <a:pPr>
              <a:buNone/>
            </a:pPr>
            <a:r>
              <a:rPr lang="uk-UA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 хто?) перемагають!( перехід до іменників</a:t>
            </a:r>
            <a:r>
              <a:rPr lang="uk-UA" dirty="0"/>
              <a:t>)</a:t>
            </a:r>
          </a:p>
        </p:txBody>
      </p:sp>
      <p:pic>
        <p:nvPicPr>
          <p:cNvPr id="4098" name="Picture 2" descr="C:\Users\Юрий\Desktop\Займенник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365104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Тренувальна вправа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Спишіть прислів’я, ставлячи замість крапок присвійний займенник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свій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 потрібній відмінковій формі.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Син мій, а розум у нього …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Пильнуй … носа.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Від … тіні не сховаєшся.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Усяка жабка … болото  хвалить.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… своєму – завжди допоможе. </a:t>
            </a:r>
          </a:p>
          <a:p>
            <a:pPr marL="514350" indent="-514350"/>
            <a:r>
              <a:rPr lang="uk-UA" dirty="0">
                <a:latin typeface="Times New Roman" pitchFamily="18" charset="0"/>
                <a:cs typeface="Times New Roman" pitchFamily="18" charset="0"/>
              </a:rPr>
              <a:t>В якому з речень 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не є займенником?</a:t>
            </a:r>
          </a:p>
        </p:txBody>
      </p:sp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Треба розрізняти!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При іменнику особові займенники 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його, її, їх(їхній)</a:t>
            </a:r>
            <a:r>
              <a:rPr lang="uk-UA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 формі родового відмінка набувають значення присвійних.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Порівняймо: </a:t>
            </a:r>
          </a:p>
          <a:p>
            <a:r>
              <a:rPr lang="uk-UA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 чий?) підручник( присвійний займенник).</a:t>
            </a:r>
          </a:p>
          <a:p>
            <a:r>
              <a:rPr lang="uk-UA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 кого?) в кабінеті діти не помітили.( особовий )</a:t>
            </a:r>
          </a:p>
        </p:txBody>
      </p:sp>
      <p:pic>
        <p:nvPicPr>
          <p:cNvPr id="4" name="Picture 2" descr="C:\Users\Юрий\Desktop\Займенник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365104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Творче завдання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Добрати приклади речень, в яких слово 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виступало б в ролі присвійного займенника, іменника</a:t>
            </a:r>
            <a:r>
              <a:rPr lang="uk-UA" dirty="0"/>
              <a:t>.</a:t>
            </a:r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Добрати приклади речень, в яких займенник </a:t>
            </a:r>
            <a:r>
              <a:rPr lang="uk-UA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виступав би у ролі особового, присвійного.</a:t>
            </a:r>
          </a:p>
        </p:txBody>
      </p:sp>
      <p:pic>
        <p:nvPicPr>
          <p:cNvPr id="5122" name="Picture 2" descr="C:\Users\Юрий\Desktop\Займенник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8013" y="2628900"/>
            <a:ext cx="2847975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/>
          <a:lstStyle/>
          <a:p>
            <a:r>
              <a:rPr lang="uk-UA" dirty="0"/>
              <a:t>Хвилинка самоконтролю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</p:txBody>
      </p:sp>
      <p:pic>
        <p:nvPicPr>
          <p:cNvPr id="6146" name="Picture 2" descr="C:\Users\Юрий\Desktop\Займенник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496944" cy="5760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63688" y="2420888"/>
            <a:ext cx="576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що вказують присвійні займенники?</a:t>
            </a:r>
          </a:p>
          <a:p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Назвіть присвійні займенники.</a:t>
            </a:r>
            <a:endParaRPr lang="uk-UA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 морфологічні ознаки вони мають?</a:t>
            </a:r>
          </a:p>
          <a:p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 відрізнити  особовий займенник від </a:t>
            </a:r>
          </a:p>
          <a:p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присвійного? </a:t>
            </a:r>
          </a:p>
          <a:p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 відрізнити займенник від однозвучної </a:t>
            </a:r>
          </a:p>
          <a:p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 іменника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</TotalTime>
  <Words>300</Words>
  <Application>Microsoft Office PowerPoint</Application>
  <PresentationFormat>Екран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Georgia</vt:lpstr>
      <vt:lpstr>Times New Roman</vt:lpstr>
      <vt:lpstr>Wingdings</vt:lpstr>
      <vt:lpstr>Wingdings 2</vt:lpstr>
      <vt:lpstr>Официальная</vt:lpstr>
      <vt:lpstr>П’ятнадцяте травня  Класна робота Присвійні займенники</vt:lpstr>
      <vt:lpstr>Гра: дай відповідь за допомогою займенника</vt:lpstr>
      <vt:lpstr>Міркую: на що вказують отримані відповіді?</vt:lpstr>
      <vt:lpstr>Цікаво знати</vt:lpstr>
      <vt:lpstr>Будь уважним!</vt:lpstr>
      <vt:lpstr>Тренувальна вправа</vt:lpstr>
      <vt:lpstr>Треба розрізняти!</vt:lpstr>
      <vt:lpstr>Творче завдання</vt:lpstr>
      <vt:lpstr>Хвилинка самоконтролю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Присвійні займенники</dc:title>
  <dc:creator>Юрий</dc:creator>
  <cp:lastModifiedBy>Виктория Зайцева</cp:lastModifiedBy>
  <cp:revision>19</cp:revision>
  <dcterms:created xsi:type="dcterms:W3CDTF">2020-04-29T12:55:38Z</dcterms:created>
  <dcterms:modified xsi:type="dcterms:W3CDTF">2023-05-15T03:40:20Z</dcterms:modified>
</cp:coreProperties>
</file>