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80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7" r:id="rId11"/>
    <p:sldId id="269" r:id="rId12"/>
    <p:sldId id="270" r:id="rId13"/>
    <p:sldId id="271" r:id="rId14"/>
    <p:sldId id="277" r:id="rId15"/>
    <p:sldId id="276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13CB50"/>
    <a:srgbClr val="1EEA62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иктория Зайцева" userId="ad73e267656ca33b" providerId="LiveId" clId="{9594C358-EF72-4E0A-80BD-6C2F7EFABE85}"/>
    <pc:docChg chg="delSld modSld">
      <pc:chgData name="Виктория Зайцева" userId="ad73e267656ca33b" providerId="LiveId" clId="{9594C358-EF72-4E0A-80BD-6C2F7EFABE85}" dt="2024-01-13T07:08:24.855" v="8" actId="2696"/>
      <pc:docMkLst>
        <pc:docMk/>
      </pc:docMkLst>
      <pc:sldChg chg="del">
        <pc:chgData name="Виктория Зайцева" userId="ad73e267656ca33b" providerId="LiveId" clId="{9594C358-EF72-4E0A-80BD-6C2F7EFABE85}" dt="2024-01-13T07:07:02.918" v="1" actId="2696"/>
        <pc:sldMkLst>
          <pc:docMk/>
          <pc:sldMk cId="2681904301" sldId="262"/>
        </pc:sldMkLst>
      </pc:sldChg>
      <pc:sldChg chg="del">
        <pc:chgData name="Виктория Зайцева" userId="ad73e267656ca33b" providerId="LiveId" clId="{9594C358-EF72-4E0A-80BD-6C2F7EFABE85}" dt="2024-01-13T07:07:21.290" v="3" actId="2696"/>
        <pc:sldMkLst>
          <pc:docMk/>
          <pc:sldMk cId="768038459" sldId="265"/>
        </pc:sldMkLst>
      </pc:sldChg>
      <pc:sldChg chg="del">
        <pc:chgData name="Виктория Зайцева" userId="ad73e267656ca33b" providerId="LiveId" clId="{9594C358-EF72-4E0A-80BD-6C2F7EFABE85}" dt="2024-01-13T07:07:24.647" v="4" actId="2696"/>
        <pc:sldMkLst>
          <pc:docMk/>
          <pc:sldMk cId="4141651024" sldId="266"/>
        </pc:sldMkLst>
      </pc:sldChg>
      <pc:sldChg chg="modSp mod">
        <pc:chgData name="Виктория Зайцева" userId="ad73e267656ca33b" providerId="LiveId" clId="{9594C358-EF72-4E0A-80BD-6C2F7EFABE85}" dt="2024-01-13T07:06:24.707" v="0" actId="20577"/>
        <pc:sldMkLst>
          <pc:docMk/>
          <pc:sldMk cId="889758669" sldId="268"/>
        </pc:sldMkLst>
        <pc:spChg chg="mod">
          <ac:chgData name="Виктория Зайцева" userId="ad73e267656ca33b" providerId="LiveId" clId="{9594C358-EF72-4E0A-80BD-6C2F7EFABE85}" dt="2024-01-13T07:06:24.707" v="0" actId="20577"/>
          <ac:spMkLst>
            <pc:docMk/>
            <pc:sldMk cId="889758669" sldId="268"/>
            <ac:spMk id="3" creationId="{1F1442BB-358E-4B68-A165-69CDD88D310B}"/>
          </ac:spMkLst>
        </pc:spChg>
      </pc:sldChg>
      <pc:sldChg chg="del">
        <pc:chgData name="Виктория Зайцева" userId="ad73e267656ca33b" providerId="LiveId" clId="{9594C358-EF72-4E0A-80BD-6C2F7EFABE85}" dt="2024-01-13T07:07:51.704" v="5" actId="2696"/>
        <pc:sldMkLst>
          <pc:docMk/>
          <pc:sldMk cId="3063958653" sldId="272"/>
        </pc:sldMkLst>
      </pc:sldChg>
      <pc:sldChg chg="del">
        <pc:chgData name="Виктория Зайцева" userId="ad73e267656ca33b" providerId="LiveId" clId="{9594C358-EF72-4E0A-80BD-6C2F7EFABE85}" dt="2024-01-13T07:08:24.855" v="8" actId="2696"/>
        <pc:sldMkLst>
          <pc:docMk/>
          <pc:sldMk cId="2991507830" sldId="274"/>
        </pc:sldMkLst>
      </pc:sldChg>
      <pc:sldChg chg="del">
        <pc:chgData name="Виктория Зайцева" userId="ad73e267656ca33b" providerId="LiveId" clId="{9594C358-EF72-4E0A-80BD-6C2F7EFABE85}" dt="2024-01-13T07:08:11.104" v="7" actId="2696"/>
        <pc:sldMkLst>
          <pc:docMk/>
          <pc:sldMk cId="3238145824" sldId="275"/>
        </pc:sldMkLst>
      </pc:sldChg>
      <pc:sldChg chg="del">
        <pc:chgData name="Виктория Зайцева" userId="ad73e267656ca33b" providerId="LiveId" clId="{9594C358-EF72-4E0A-80BD-6C2F7EFABE85}" dt="2024-01-13T07:07:05.693" v="2" actId="2696"/>
        <pc:sldMkLst>
          <pc:docMk/>
          <pc:sldMk cId="2478323293" sldId="278"/>
        </pc:sldMkLst>
      </pc:sldChg>
      <pc:sldChg chg="del">
        <pc:chgData name="Виктория Зайцева" userId="ad73e267656ca33b" providerId="LiveId" clId="{9594C358-EF72-4E0A-80BD-6C2F7EFABE85}" dt="2024-01-13T07:07:55.433" v="6" actId="2696"/>
        <pc:sldMkLst>
          <pc:docMk/>
          <pc:sldMk cId="400757761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39B3E-D02F-49B9-A66F-89AD8CA1A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617981-CD63-48DC-A742-97BFC2D2F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3BDC7-0F1C-4E4D-8A3F-B07374BEE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FA95-B4CE-4483-9A91-534F5B8512D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23C4DE-49BD-4D9A-B6C4-765630685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8ED4C-7E14-4FEA-8ED4-AEF1BE3EC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3A40-315C-4D6D-B3DF-F3A2AFD09EA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572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F9527-06B6-4230-9B9F-07C6FA95C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9B5084-4506-43F8-A92A-264714453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E704E-4266-493E-8FEE-65A23AD59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FA95-B4CE-4483-9A91-534F5B8512D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41274-05C0-4C06-AF7A-984CD30F0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24F80-CF82-4BEF-861D-9C601B25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3A40-315C-4D6D-B3DF-F3A2AFD09EA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764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FBE45B-70EB-4AB4-AC4E-0B38332E3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C43AA6-47AA-4999-AA96-8DF0A596E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BFDEB2-6B74-4B0E-BEB2-E78037EE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FA95-B4CE-4483-9A91-534F5B8512D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4E72E6-10E6-4FC3-BEF3-0636AA30E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EAE59B-09EE-404B-AB82-428369F7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3A40-315C-4D6D-B3DF-F3A2AFD09EA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61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95D3D-C6A6-4D6D-B35A-3E6265120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C0C1BD-4E14-44C3-9C0C-C2CCB99EA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ED52AA-CF3F-4777-ACB4-41B553C9D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FA95-B4CE-4483-9A91-534F5B8512D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28A0A9-F0EE-4FB5-A92A-BAF893752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A42D86-D021-4AB1-AA5E-AD16FE1F1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3A40-315C-4D6D-B3DF-F3A2AFD09EA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13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B973B-8FF5-427D-9433-4610639D6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E969B9-A87A-445C-961E-E992F8B5B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1D4E0-B780-4C4E-93AB-3883AA164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FA95-B4CE-4483-9A91-534F5B8512D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A19B44-BA5F-40CF-996B-BDB34DF51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D20A85-E389-4903-B415-E231B481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3A40-315C-4D6D-B3DF-F3A2AFD09EA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2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732D1-7FE6-44FE-8D55-C5464CBC8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3E112C-E16D-48B2-9B03-F40F85DCF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6BB4A4-2557-4079-85A4-8803B79F3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DBC56A-35ED-4B24-8357-FCE3CCB4A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FA95-B4CE-4483-9A91-534F5B8512D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2D8679-DFA1-4C14-9267-34FA18098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F51F01-1BFF-487A-9383-489949BDB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3A40-315C-4D6D-B3DF-F3A2AFD09EA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53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4D8F6-2E8D-4FCC-9253-DE35DC2F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318C90-65B9-4581-91CF-6FC8D3775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514783-EEDA-4CB6-A598-0E09E6C0C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606E6E-8194-4707-913F-E6E7E3BBF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CB68C9-7195-4B6F-8B23-3E51B77CBE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3603D4-E734-4941-BA50-74C9D3454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FA95-B4CE-4483-9A91-534F5B8512D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F32E37-1724-4451-B0C2-19182A063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3CB7BA-6A3D-4FB1-9EFA-97FF762C5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3A40-315C-4D6D-B3DF-F3A2AFD09EA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16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7325C8-8A05-4211-8791-76E3B7009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A130325-199C-44A9-87B5-D32600B08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FA95-B4CE-4483-9A91-534F5B8512D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B877F2-CDBB-47EC-A667-EFE24CC7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B87CEF-0D14-442C-B3D2-492285AF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3A40-315C-4D6D-B3DF-F3A2AFD09EA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8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FD18DD6-8B1D-4AE8-BC40-AA0E7F87D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FA95-B4CE-4483-9A91-534F5B8512D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2D049A4-C129-4BC1-93D6-760113D1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E03B6C-2CEB-4A70-A77C-263DC5B8F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3A40-315C-4D6D-B3DF-F3A2AFD09EA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75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7CCBD-665E-4181-A02A-04DA757A4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54E5E9-BB87-498C-89D4-295ADC17F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69CEE3-2211-49DB-ADB0-86EB11E16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536A48-3491-477E-AB19-DC00FE2D9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FA95-B4CE-4483-9A91-534F5B8512D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C5645A-5984-4302-91D5-BCF46DCC2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FD4E68-A222-4163-9EA6-32207589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3A40-315C-4D6D-B3DF-F3A2AFD09EA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39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D83ED-C15E-4A43-80A3-7239820C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0A499A-48FA-427E-8904-B868D3DA9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BA91AC-2E9D-4174-9E71-17DD66D32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0AD1DB-9A3F-4CC9-89B5-44C51DC71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FA95-B4CE-4483-9A91-534F5B8512D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EDCC12-74CA-430C-A1B1-C5F99BF44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2D898C-B01C-46EC-9704-C3CFA506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3A40-315C-4D6D-B3DF-F3A2AFD09EA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34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A33F8-8CAD-4739-B3D0-8C954E3DA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9E7CAA-0DA4-4C51-B319-B96334BF4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AB76E7-52FF-4E59-9643-F2DCA33B6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2FA95-B4CE-4483-9A91-534F5B8512D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189D5B-E240-438D-AB2F-AC8D9BD90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6C2AF8-91AD-43F3-A5D7-DBF1DC1F7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43A40-315C-4D6D-B3DF-F3A2AFD09EA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39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A71295-8AC8-4408-A347-12928362B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1442BB-358E-4B68-A165-69CDD88D310B}"/>
              </a:ext>
            </a:extLst>
          </p:cNvPr>
          <p:cNvSpPr txBox="1"/>
          <p:nvPr/>
        </p:nvSpPr>
        <p:spPr>
          <a:xfrm>
            <a:off x="683581" y="772358"/>
            <a:ext cx="10591060" cy="391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Урок української мови</a:t>
            </a:r>
          </a:p>
          <a:p>
            <a:pPr algn="ctr">
              <a:lnSpc>
                <a:spcPct val="150000"/>
              </a:lnSpc>
            </a:pPr>
            <a:r>
              <a:rPr lang="uk-UA" sz="28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10 клас (профільний)</a:t>
            </a:r>
          </a:p>
          <a:p>
            <a:pPr algn="ctr">
              <a:lnSpc>
                <a:spcPct val="150000"/>
              </a:lnSpc>
            </a:pPr>
            <a:endParaRPr lang="uk-UA" sz="2800" b="1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uk-UA" sz="4000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Багатозначність, синонімія та антонімія фразеологізмів</a:t>
            </a:r>
            <a:r>
              <a:rPr lang="uk-UA" sz="4000" b="1" i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uk-UA" sz="3200" b="1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A5038A-544D-4E45-8963-AF2A94CCC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67487" cy="207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58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D1E653-39A2-43C2-87D5-9D05FE805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29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D6324D-5ACB-450E-8F2D-96DC2CC311F4}"/>
              </a:ext>
            </a:extLst>
          </p:cNvPr>
          <p:cNvSpPr txBox="1"/>
          <p:nvPr/>
        </p:nvSpPr>
        <p:spPr>
          <a:xfrm>
            <a:off x="363984" y="648070"/>
            <a:ext cx="115587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ЗНАЙДІТЬ СИНОНІМІЧНІ ПАРИ ФРАЗЕОЛОГІЗМІВ</a:t>
            </a:r>
          </a:p>
          <a:p>
            <a:r>
              <a:rPr lang="uk-UA" sz="3200" i="1" dirty="0">
                <a:latin typeface="Bookman Old Style" panose="02050604050505020204" pitchFamily="18" charset="0"/>
              </a:rPr>
              <a:t>   зарубати на носі                  вивести на чисту воду</a:t>
            </a:r>
          </a:p>
          <a:p>
            <a:r>
              <a:rPr lang="uk-UA" sz="3200" i="1" dirty="0">
                <a:latin typeface="Bookman Old Style" panose="02050604050505020204" pitchFamily="18" charset="0"/>
              </a:rPr>
              <a:t>   зривати маску                     висіти на хвості</a:t>
            </a:r>
          </a:p>
          <a:p>
            <a:r>
              <a:rPr lang="uk-UA" sz="3200" i="1" dirty="0">
                <a:latin typeface="Bookman Old Style" panose="02050604050505020204" pitchFamily="18" charset="0"/>
              </a:rPr>
              <a:t>   ні пари з уст                         намотати на вус</a:t>
            </a:r>
          </a:p>
          <a:p>
            <a:r>
              <a:rPr lang="uk-UA" sz="3200" i="1" dirty="0">
                <a:latin typeface="Bookman Old Style" panose="02050604050505020204" pitchFamily="18" charset="0"/>
              </a:rPr>
              <a:t>   накивати п’ятами               пальма першості</a:t>
            </a:r>
          </a:p>
          <a:p>
            <a:r>
              <a:rPr lang="uk-UA" sz="3200" i="1" dirty="0">
                <a:latin typeface="Bookman Old Style" panose="02050604050505020204" pitchFamily="18" charset="0"/>
              </a:rPr>
              <a:t>   лавровий вінок                       набрати в рота води</a:t>
            </a:r>
          </a:p>
          <a:p>
            <a:r>
              <a:rPr lang="uk-UA" sz="3200" i="1" dirty="0">
                <a:latin typeface="Bookman Old Style" panose="02050604050505020204" pitchFamily="18" charset="0"/>
              </a:rPr>
              <a:t>   наступати на п’яти            дати ногам волю</a:t>
            </a:r>
            <a:endParaRPr lang="ru-RU" sz="32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387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367016-FD13-4455-B30A-10AB41003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72B06F-761D-46A8-934D-56BED9880A1F}"/>
              </a:ext>
            </a:extLst>
          </p:cNvPr>
          <p:cNvSpPr txBox="1"/>
          <p:nvPr/>
        </p:nvSpPr>
        <p:spPr>
          <a:xfrm>
            <a:off x="772357" y="585926"/>
            <a:ext cx="1061769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ПЕРЕВІРМО!</a:t>
            </a:r>
            <a:endParaRPr lang="uk-UA" sz="3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r>
              <a:rPr lang="uk-UA" sz="3200" i="1" dirty="0">
                <a:latin typeface="Bookman Old Style" panose="02050604050505020204" pitchFamily="18" charset="0"/>
              </a:rPr>
              <a:t>зарубати на носі        -        намотати на вус</a:t>
            </a:r>
          </a:p>
          <a:p>
            <a:r>
              <a:rPr lang="uk-UA" sz="3200" i="1" dirty="0">
                <a:latin typeface="Bookman Old Style" panose="02050604050505020204" pitchFamily="18" charset="0"/>
              </a:rPr>
              <a:t>зривати маску           -        вивести на чисту воду</a:t>
            </a:r>
          </a:p>
          <a:p>
            <a:r>
              <a:rPr lang="uk-UA" sz="3200" i="1" dirty="0">
                <a:latin typeface="Bookman Old Style" panose="02050604050505020204" pitchFamily="18" charset="0"/>
              </a:rPr>
              <a:t>ні пари з уст               -        набрати в рота води накивати п’ятами     -        дати ногам волю</a:t>
            </a:r>
          </a:p>
          <a:p>
            <a:r>
              <a:rPr lang="uk-UA" sz="3200" i="1" dirty="0">
                <a:latin typeface="Bookman Old Style" panose="02050604050505020204" pitchFamily="18" charset="0"/>
              </a:rPr>
              <a:t>лавровий вінок             -        пальма першості</a:t>
            </a:r>
          </a:p>
          <a:p>
            <a:r>
              <a:rPr lang="uk-UA" sz="3200" i="1" dirty="0">
                <a:latin typeface="Bookman Old Style" panose="02050604050505020204" pitchFamily="18" charset="0"/>
              </a:rPr>
              <a:t>наступати на п’яти  -        висіти на хвості</a:t>
            </a:r>
          </a:p>
          <a:p>
            <a:pPr>
              <a:lnSpc>
                <a:spcPct val="150000"/>
              </a:lnSpc>
            </a:pPr>
            <a:endParaRPr lang="ru-RU" sz="2800" b="1" i="1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83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4FB473-F7F5-4702-87F5-5272395DD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8B738C-3422-4E83-BE5C-926E1779D5FF}"/>
              </a:ext>
            </a:extLst>
          </p:cNvPr>
          <p:cNvSpPr txBox="1"/>
          <p:nvPr/>
        </p:nvSpPr>
        <p:spPr>
          <a:xfrm>
            <a:off x="585926" y="585926"/>
            <a:ext cx="10928412" cy="4190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9900"/>
                </a:solidFill>
                <a:latin typeface="Bookman Old Style" panose="02050604050505020204" pitchFamily="18" charset="0"/>
              </a:rPr>
              <a:t>ПОЯСНІТЬ ФРАЗЕОЛОГІЗМИ-АНТОНІМИ</a:t>
            </a:r>
            <a:endParaRPr lang="uk-UA" sz="2800" b="1" dirty="0"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3200" b="1" dirty="0">
                <a:latin typeface="Bookman Old Style" panose="02050604050505020204" pitchFamily="18" charset="0"/>
              </a:rPr>
              <a:t>Вбити собі в голову</a:t>
            </a:r>
          </a:p>
          <a:p>
            <a:pPr algn="ctr">
              <a:lnSpc>
                <a:spcPct val="150000"/>
              </a:lnSpc>
            </a:pPr>
            <a:r>
              <a:rPr lang="uk-UA" sz="3200" b="1" dirty="0">
                <a:latin typeface="Bookman Old Style" panose="02050604050505020204" pitchFamily="18" charset="0"/>
              </a:rPr>
              <a:t>Грошей кури не клюють</a:t>
            </a:r>
          </a:p>
          <a:p>
            <a:pPr algn="ctr">
              <a:lnSpc>
                <a:spcPct val="150000"/>
              </a:lnSpc>
            </a:pPr>
            <a:r>
              <a:rPr lang="uk-UA" sz="3200" b="1" dirty="0">
                <a:latin typeface="Bookman Old Style" panose="02050604050505020204" pitchFamily="18" charset="0"/>
              </a:rPr>
              <a:t>Макітра розуму</a:t>
            </a:r>
          </a:p>
          <a:p>
            <a:pPr algn="ctr">
              <a:lnSpc>
                <a:spcPct val="150000"/>
              </a:lnSpc>
            </a:pPr>
            <a:r>
              <a:rPr lang="uk-UA" sz="3200" b="1" dirty="0">
                <a:latin typeface="Bookman Old Style" panose="02050604050505020204" pitchFamily="18" charset="0"/>
              </a:rPr>
              <a:t>Душа в душу</a:t>
            </a:r>
          </a:p>
          <a:p>
            <a:pPr algn="ctr">
              <a:lnSpc>
                <a:spcPct val="150000"/>
              </a:lnSpc>
            </a:pPr>
            <a:r>
              <a:rPr lang="uk-UA" sz="3200" b="1" dirty="0">
                <a:latin typeface="Bookman Old Style" panose="02050604050505020204" pitchFamily="18" charset="0"/>
              </a:rPr>
              <a:t>Теревені правити</a:t>
            </a:r>
            <a:endParaRPr lang="ru-RU" sz="32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268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4539C9-D8E4-4D08-BAAE-173D08204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6873BD-E2F6-40DE-9EF5-03550019C5D1}"/>
              </a:ext>
            </a:extLst>
          </p:cNvPr>
          <p:cNvSpPr txBox="1"/>
          <p:nvPr/>
        </p:nvSpPr>
        <p:spPr>
          <a:xfrm>
            <a:off x="550416" y="825623"/>
            <a:ext cx="1114147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ПЕРЕВІРМО!</a:t>
            </a:r>
          </a:p>
          <a:p>
            <a:pPr algn="ctr">
              <a:lnSpc>
                <a:spcPct val="150000"/>
              </a:lnSpc>
            </a:pPr>
            <a:r>
              <a:rPr lang="uk-UA" sz="3200" b="1" dirty="0">
                <a:latin typeface="Bookman Old Style" panose="02050604050505020204" pitchFamily="18" charset="0"/>
              </a:rPr>
              <a:t>Вбити собі в голову – </a:t>
            </a:r>
            <a:r>
              <a:rPr lang="uk-UA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викинути з голови.</a:t>
            </a:r>
          </a:p>
          <a:p>
            <a:pPr algn="ctr">
              <a:lnSpc>
                <a:spcPct val="150000"/>
              </a:lnSpc>
            </a:pPr>
            <a:r>
              <a:rPr lang="uk-UA" sz="3200" b="1" dirty="0">
                <a:latin typeface="Bookman Old Style" panose="02050604050505020204" pitchFamily="18" charset="0"/>
              </a:rPr>
              <a:t>Грошей кури не клюють – </a:t>
            </a:r>
            <a:r>
              <a:rPr lang="uk-UA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вітер у кишені гуляє.</a:t>
            </a:r>
          </a:p>
          <a:p>
            <a:pPr algn="ctr">
              <a:lnSpc>
                <a:spcPct val="150000"/>
              </a:lnSpc>
            </a:pPr>
            <a:r>
              <a:rPr lang="uk-UA" sz="3200" b="1" dirty="0">
                <a:latin typeface="Bookman Old Style" panose="02050604050505020204" pitchFamily="18" charset="0"/>
              </a:rPr>
              <a:t>Макітра розуму – </a:t>
            </a:r>
            <a:r>
              <a:rPr lang="uk-UA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пустий лоб.</a:t>
            </a:r>
          </a:p>
          <a:p>
            <a:pPr algn="ctr">
              <a:lnSpc>
                <a:spcPct val="150000"/>
              </a:lnSpc>
            </a:pPr>
            <a:r>
              <a:rPr lang="uk-UA" sz="3200" b="1" dirty="0">
                <a:latin typeface="Bookman Old Style" panose="02050604050505020204" pitchFamily="18" charset="0"/>
              </a:rPr>
              <a:t>Душа в душу – </a:t>
            </a:r>
            <a:r>
              <a:rPr lang="uk-UA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як кішка з собакою.</a:t>
            </a:r>
          </a:p>
          <a:p>
            <a:pPr algn="ctr">
              <a:lnSpc>
                <a:spcPct val="150000"/>
              </a:lnSpc>
            </a:pPr>
            <a:r>
              <a:rPr lang="uk-UA" sz="3200" b="1">
                <a:latin typeface="Bookman Old Style" panose="02050604050505020204" pitchFamily="18" charset="0"/>
              </a:rPr>
              <a:t>Теревені </a:t>
            </a:r>
            <a:r>
              <a:rPr lang="uk-UA" sz="3200" b="1" dirty="0">
                <a:latin typeface="Bookman Old Style" panose="02050604050505020204" pitchFamily="18" charset="0"/>
              </a:rPr>
              <a:t>правити – </a:t>
            </a:r>
            <a:r>
              <a:rPr lang="uk-UA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у рот води набрати.</a:t>
            </a:r>
            <a:endParaRPr lang="ru-RU" sz="32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1D046E-43B2-40A0-AAF3-BDA2760B3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234" y="5313286"/>
            <a:ext cx="2061099" cy="143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78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72797E-1643-44E7-B957-87B98392C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C23B3F-DAB7-4C3E-976C-1B1323EDD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178" y="736848"/>
            <a:ext cx="4566821" cy="32048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030C6E-4839-41A0-9AF9-5468D8142757}"/>
              </a:ext>
            </a:extLst>
          </p:cNvPr>
          <p:cNvSpPr txBox="1"/>
          <p:nvPr/>
        </p:nvSpPr>
        <p:spPr>
          <a:xfrm>
            <a:off x="710214" y="367515"/>
            <a:ext cx="62720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      СМІЯТИСЯ: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Bookman Old Style" panose="02050604050505020204" pitchFamily="18" charset="0"/>
              </a:rPr>
              <a:t>заходитися</a:t>
            </a:r>
            <a:r>
              <a:rPr lang="ru-RU" sz="3200" dirty="0">
                <a:latin typeface="Bookman Old Style" panose="02050604050505020204" pitchFamily="18" charset="0"/>
              </a:rPr>
              <a:t> </a:t>
            </a:r>
            <a:r>
              <a:rPr lang="ru-RU" sz="3200" dirty="0" err="1">
                <a:latin typeface="Bookman Old Style" panose="02050604050505020204" pitchFamily="18" charset="0"/>
              </a:rPr>
              <a:t>сміхом</a:t>
            </a:r>
            <a:r>
              <a:rPr lang="ru-RU" sz="3200" dirty="0">
                <a:latin typeface="Bookman Old Style" panose="020506040505050202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latin typeface="Bookman Old Style" panose="02050604050505020204" pitchFamily="18" charset="0"/>
              </a:rPr>
              <a:t>бути на </a:t>
            </a:r>
            <a:r>
              <a:rPr lang="ru-RU" sz="3200" dirty="0" err="1">
                <a:latin typeface="Bookman Old Style" panose="02050604050505020204" pitchFamily="18" charset="0"/>
              </a:rPr>
              <a:t>роготах</a:t>
            </a:r>
            <a:r>
              <a:rPr lang="ru-RU" sz="3200" dirty="0">
                <a:latin typeface="Bookman Old Style" panose="020506040505050202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Bookman Old Style" panose="02050604050505020204" pitchFamily="18" charset="0"/>
              </a:rPr>
              <a:t>смішки</a:t>
            </a:r>
            <a:r>
              <a:rPr lang="ru-RU" sz="3200" dirty="0">
                <a:latin typeface="Bookman Old Style" panose="02050604050505020204" pitchFamily="18" charset="0"/>
              </a:rPr>
              <a:t> </a:t>
            </a:r>
            <a:r>
              <a:rPr lang="ru-RU" sz="3200" dirty="0" err="1">
                <a:latin typeface="Bookman Old Style" panose="02050604050505020204" pitchFamily="18" charset="0"/>
              </a:rPr>
              <a:t>справляти</a:t>
            </a:r>
            <a:r>
              <a:rPr lang="ru-RU" sz="3200" dirty="0">
                <a:latin typeface="Bookman Old Style" panose="020506040505050202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Bookman Old Style" panose="02050604050505020204" pitchFamily="18" charset="0"/>
              </a:rPr>
              <a:t>від</a:t>
            </a:r>
            <a:r>
              <a:rPr lang="ru-RU" sz="3200" dirty="0">
                <a:latin typeface="Bookman Old Style" panose="02050604050505020204" pitchFamily="18" charset="0"/>
              </a:rPr>
              <a:t> </a:t>
            </a:r>
            <a:r>
              <a:rPr lang="ru-RU" sz="3200" dirty="0" err="1">
                <a:latin typeface="Bookman Old Style" panose="02050604050505020204" pitchFamily="18" charset="0"/>
              </a:rPr>
              <a:t>реготу</a:t>
            </a:r>
            <a:r>
              <a:rPr lang="ru-RU" sz="3200" dirty="0">
                <a:latin typeface="Bookman Old Style" panose="02050604050505020204" pitchFamily="18" charset="0"/>
              </a:rPr>
              <a:t> </a:t>
            </a:r>
            <a:r>
              <a:rPr lang="ru-RU" sz="3200" dirty="0" err="1">
                <a:latin typeface="Bookman Old Style" panose="02050604050505020204" pitchFamily="18" charset="0"/>
              </a:rPr>
              <a:t>братися</a:t>
            </a:r>
            <a:r>
              <a:rPr lang="ru-RU" sz="3200" dirty="0">
                <a:latin typeface="Bookman Old Style" panose="02050604050505020204" pitchFamily="18" charset="0"/>
              </a:rPr>
              <a:t> (</a:t>
            </a:r>
            <a:r>
              <a:rPr lang="ru-RU" sz="3200" dirty="0" err="1">
                <a:latin typeface="Bookman Old Style" panose="02050604050505020204" pitchFamily="18" charset="0"/>
              </a:rPr>
              <a:t>хапатися</a:t>
            </a:r>
            <a:r>
              <a:rPr lang="ru-RU" sz="3200" dirty="0">
                <a:latin typeface="Bookman Old Style" panose="02050604050505020204" pitchFamily="18" charset="0"/>
              </a:rPr>
              <a:t>) за боки;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Bookman Old Style" panose="02050604050505020204" pitchFamily="18" charset="0"/>
              </a:rPr>
              <a:t>рвати</a:t>
            </a:r>
            <a:r>
              <a:rPr lang="ru-RU" sz="3200" dirty="0">
                <a:latin typeface="Bookman Old Style" panose="02050604050505020204" pitchFamily="18" charset="0"/>
              </a:rPr>
              <a:t> боки (</a:t>
            </a:r>
            <a:r>
              <a:rPr lang="ru-RU" sz="3200" dirty="0" err="1">
                <a:latin typeface="Bookman Old Style" panose="02050604050505020204" pitchFamily="18" charset="0"/>
              </a:rPr>
              <a:t>животи</a:t>
            </a:r>
            <a:r>
              <a:rPr lang="ru-RU" sz="3200" dirty="0">
                <a:latin typeface="Bookman Old Style" panose="02050604050505020204" pitchFamily="18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Bookman Old Style" panose="02050604050505020204" pitchFamily="18" charset="0"/>
              </a:rPr>
              <a:t>продавати</a:t>
            </a:r>
            <a:r>
              <a:rPr lang="ru-RU" sz="3200" dirty="0">
                <a:latin typeface="Bookman Old Style" panose="02050604050505020204" pitchFamily="18" charset="0"/>
              </a:rPr>
              <a:t> (</a:t>
            </a:r>
            <a:r>
              <a:rPr lang="ru-RU" sz="3200" dirty="0" err="1">
                <a:latin typeface="Bookman Old Style" panose="02050604050505020204" pitchFamily="18" charset="0"/>
              </a:rPr>
              <a:t>сушити</a:t>
            </a:r>
            <a:r>
              <a:rPr lang="ru-RU" sz="3200" dirty="0">
                <a:latin typeface="Bookman Old Style" panose="02050604050505020204" pitchFamily="18" charset="0"/>
              </a:rPr>
              <a:t>)</a:t>
            </a:r>
            <a:r>
              <a:rPr lang="ru-RU" sz="3200" dirty="0" err="1">
                <a:latin typeface="Bookman Old Style" panose="02050604050505020204" pitchFamily="18" charset="0"/>
              </a:rPr>
              <a:t>зуби</a:t>
            </a:r>
            <a:r>
              <a:rPr lang="ru-RU" sz="3200" dirty="0">
                <a:latin typeface="Bookman Old Style" panose="020506040505050202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Bookman Old Style" panose="02050604050505020204" pitchFamily="18" charset="0"/>
              </a:rPr>
              <a:t>торгувати</a:t>
            </a:r>
            <a:r>
              <a:rPr lang="ru-RU" sz="3200" dirty="0">
                <a:latin typeface="Bookman Old Style" panose="02050604050505020204" pitchFamily="18" charset="0"/>
              </a:rPr>
              <a:t> зубами;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Bookman Old Style" panose="02050604050505020204" pitchFamily="18" charset="0"/>
              </a:rPr>
              <a:t>вибілювати</a:t>
            </a:r>
            <a:r>
              <a:rPr lang="ru-RU" sz="3200" dirty="0">
                <a:latin typeface="Bookman Old Style" panose="02050604050505020204" pitchFamily="18" charset="0"/>
              </a:rPr>
              <a:t> </a:t>
            </a:r>
            <a:r>
              <a:rPr lang="ru-RU" sz="3200" dirty="0" err="1">
                <a:latin typeface="Bookman Old Style" panose="02050604050505020204" pitchFamily="18" charset="0"/>
              </a:rPr>
              <a:t>зуби</a:t>
            </a:r>
            <a:r>
              <a:rPr lang="ru-RU" sz="3200" dirty="0"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2424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4CBD25-260B-47CD-A7B9-A5CB87037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691144-AFA4-4AD2-B66C-914A76200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358" y="792009"/>
            <a:ext cx="3880282" cy="38332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87416E-EF53-43B7-84D5-CA46EF65F756}"/>
              </a:ext>
            </a:extLst>
          </p:cNvPr>
          <p:cNvSpPr txBox="1"/>
          <p:nvPr/>
        </p:nvSpPr>
        <p:spPr>
          <a:xfrm>
            <a:off x="6383044" y="880785"/>
            <a:ext cx="47495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ПЛАКАТИ: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Bookman Old Style" panose="02050604050505020204" pitchFamily="18" charset="0"/>
              </a:rPr>
              <a:t>пускати</a:t>
            </a:r>
            <a:r>
              <a:rPr lang="ru-RU" sz="3200" dirty="0">
                <a:latin typeface="Bookman Old Style" panose="02050604050505020204" pitchFamily="18" charset="0"/>
              </a:rPr>
              <a:t> </a:t>
            </a:r>
            <a:r>
              <a:rPr lang="ru-RU" sz="3200" dirty="0" err="1">
                <a:latin typeface="Bookman Old Style" panose="02050604050505020204" pitchFamily="18" charset="0"/>
              </a:rPr>
              <a:t>сльозу</a:t>
            </a:r>
            <a:r>
              <a:rPr lang="ru-RU" sz="3200" dirty="0">
                <a:latin typeface="Bookman Old Style" panose="020506040505050202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Bookman Old Style" panose="02050604050505020204" pitchFamily="18" charset="0"/>
              </a:rPr>
              <a:t>сміятися</a:t>
            </a:r>
            <a:r>
              <a:rPr lang="ru-RU" sz="3200" dirty="0">
                <a:latin typeface="Bookman Old Style" panose="02050604050505020204" pitchFamily="18" charset="0"/>
              </a:rPr>
              <a:t> на </a:t>
            </a:r>
            <a:r>
              <a:rPr lang="ru-RU" sz="3200" dirty="0" err="1">
                <a:latin typeface="Bookman Old Style" panose="02050604050505020204" pitchFamily="18" charset="0"/>
              </a:rPr>
              <a:t>кутні</a:t>
            </a:r>
            <a:r>
              <a:rPr lang="ru-RU" sz="3200" dirty="0">
                <a:latin typeface="Bookman Old Style" panose="020506040505050202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Bookman Old Style" panose="02050604050505020204" pitchFamily="18" charset="0"/>
              </a:rPr>
              <a:t>умиватися</a:t>
            </a:r>
            <a:r>
              <a:rPr lang="ru-RU" sz="3200" dirty="0">
                <a:latin typeface="Bookman Old Style" panose="02050604050505020204" pitchFamily="18" charset="0"/>
              </a:rPr>
              <a:t> </a:t>
            </a:r>
            <a:r>
              <a:rPr lang="ru-RU" sz="3200" dirty="0" err="1">
                <a:latin typeface="Bookman Old Style" panose="02050604050505020204" pitchFamily="18" charset="0"/>
              </a:rPr>
              <a:t>слізьми</a:t>
            </a:r>
            <a:r>
              <a:rPr lang="ru-RU" sz="3200" dirty="0">
                <a:latin typeface="Bookman Old Style" panose="020506040505050202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Bookman Old Style" panose="02050604050505020204" pitchFamily="18" charset="0"/>
              </a:rPr>
              <a:t>ридма</a:t>
            </a:r>
            <a:r>
              <a:rPr lang="ru-RU" sz="3200" dirty="0">
                <a:latin typeface="Bookman Old Style" panose="02050604050505020204" pitchFamily="18" charset="0"/>
              </a:rPr>
              <a:t> </a:t>
            </a:r>
            <a:r>
              <a:rPr lang="ru-RU" sz="3200" dirty="0" err="1">
                <a:latin typeface="Bookman Old Style" panose="02050604050505020204" pitchFamily="18" charset="0"/>
              </a:rPr>
              <a:t>ридати</a:t>
            </a:r>
            <a:r>
              <a:rPr lang="ru-RU" sz="3200" dirty="0">
                <a:latin typeface="Bookman Old Style" panose="020506040505050202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Bookman Old Style" panose="02050604050505020204" pitchFamily="18" charset="0"/>
              </a:rPr>
              <a:t>ревми</a:t>
            </a:r>
            <a:r>
              <a:rPr lang="ru-RU" sz="3200" dirty="0">
                <a:latin typeface="Bookman Old Style" panose="02050604050505020204" pitchFamily="18" charset="0"/>
              </a:rPr>
              <a:t> </a:t>
            </a:r>
            <a:r>
              <a:rPr lang="ru-RU" sz="3200" dirty="0" err="1">
                <a:latin typeface="Bookman Old Style" panose="02050604050505020204" pitchFamily="18" charset="0"/>
              </a:rPr>
              <a:t>ревіти</a:t>
            </a:r>
            <a:r>
              <a:rPr lang="ru-RU" sz="3200" dirty="0">
                <a:latin typeface="Bookman Old Style" panose="020506040505050202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Bookman Old Style" panose="02050604050505020204" pitchFamily="18" charset="0"/>
              </a:rPr>
              <a:t>розсипати</a:t>
            </a:r>
            <a:r>
              <a:rPr lang="ru-RU" sz="3200" dirty="0">
                <a:latin typeface="Bookman Old Style" panose="02050604050505020204" pitchFamily="18" charset="0"/>
              </a:rPr>
              <a:t> </a:t>
            </a:r>
            <a:r>
              <a:rPr lang="ru-RU" sz="3200" dirty="0" err="1">
                <a:latin typeface="Bookman Old Style" panose="02050604050505020204" pitchFamily="18" charset="0"/>
              </a:rPr>
              <a:t>кислиці</a:t>
            </a:r>
            <a:r>
              <a:rPr lang="ru-RU" sz="3200" dirty="0"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4806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586740-8CAC-4C74-9052-BB9B8873C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8238E8-3F05-4365-86D8-E2133EE8E3A6}"/>
              </a:ext>
            </a:extLst>
          </p:cNvPr>
          <p:cNvSpPr txBox="1"/>
          <p:nvPr/>
        </p:nvSpPr>
        <p:spPr>
          <a:xfrm>
            <a:off x="1207364" y="719091"/>
            <a:ext cx="9525740" cy="4528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ПІДСУМКИ УРОКУ</a:t>
            </a:r>
            <a:endParaRPr lang="uk-UA" b="1" dirty="0">
              <a:latin typeface="Bookman Old Style" panose="020506040505050202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uk-UA" sz="3200" b="1" dirty="0">
                <a:latin typeface="Bookman Old Style" panose="02050604050505020204" pitchFamily="18" charset="0"/>
              </a:rPr>
              <a:t>Що таке фразеологізми?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uk-UA" sz="3200" b="1" dirty="0">
                <a:latin typeface="Bookman Old Style" panose="02050604050505020204" pitchFamily="18" charset="0"/>
              </a:rPr>
              <a:t>Яка роль синонімічних та антонімічних фразеологізмів у мовленні?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uk-UA" sz="3200" b="1" dirty="0">
                <a:latin typeface="Bookman Old Style" panose="02050604050505020204" pitchFamily="18" charset="0"/>
              </a:rPr>
              <a:t>Чи часто ви та ваші рідні вживаєте фразеологізми?</a:t>
            </a:r>
            <a:endParaRPr lang="ru-RU" sz="32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94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FCAE3-ECF7-4349-B9A4-5E703ADCCA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09CBCD-0984-4F4E-959B-709862652E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9BEB09-3B49-4427-A264-A9A523D6A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96792D-C791-4E88-A73C-F22915C1B3EE}"/>
              </a:ext>
            </a:extLst>
          </p:cNvPr>
          <p:cNvSpPr txBox="1"/>
          <p:nvPr/>
        </p:nvSpPr>
        <p:spPr>
          <a:xfrm>
            <a:off x="470517" y="266330"/>
            <a:ext cx="112480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i="1" dirty="0">
                <a:latin typeface="Bookman Old Style" panose="02050604050505020204" pitchFamily="18" charset="0"/>
              </a:rPr>
              <a:t>Сьогодні ми пригадаємо про цікаве явище у нашій мові – </a:t>
            </a:r>
            <a:r>
              <a:rPr lang="uk-UA" sz="2000" b="1" i="1" dirty="0">
                <a:solidFill>
                  <a:srgbClr val="800080"/>
                </a:solidFill>
                <a:latin typeface="Bookman Old Style" panose="02050604050505020204" pitchFamily="18" charset="0"/>
              </a:rPr>
              <a:t>фразеологізми</a:t>
            </a:r>
            <a:r>
              <a:rPr lang="uk-UA" sz="2000" b="1" i="1" dirty="0">
                <a:latin typeface="Bookman Old Style" panose="02050604050505020204" pitchFamily="18" charset="0"/>
              </a:rPr>
              <a:t>.</a:t>
            </a:r>
          </a:p>
          <a:p>
            <a:pPr algn="just"/>
            <a:endParaRPr lang="uk-UA" sz="2000" b="1" i="1" dirty="0">
              <a:latin typeface="Bookman Old Style" panose="02050604050505020204" pitchFamily="18" charset="0"/>
            </a:endParaRPr>
          </a:p>
          <a:p>
            <a:pPr algn="just"/>
            <a:r>
              <a:rPr lang="uk-UA" sz="2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Завдання</a:t>
            </a:r>
            <a:r>
              <a:rPr lang="uk-UA" sz="2000" b="1" i="1" dirty="0">
                <a:latin typeface="Bookman Old Style" panose="02050604050505020204" pitchFamily="18" charset="0"/>
              </a:rPr>
              <a:t> – закріпити знання про синонімію, антонімію та багатозначність фразеологізмів, їх роль у мовленні; вдосконалювати навички пояснювати значення фразеологізмів, добирати фразеологічні синоніми, антоніми, доречно їх уживати у власному мовленні.</a:t>
            </a:r>
          </a:p>
          <a:p>
            <a:pPr algn="just"/>
            <a:endParaRPr lang="uk-UA" sz="2000" b="1" i="1" dirty="0">
              <a:latin typeface="Bookman Old Style" panose="02050604050505020204" pitchFamily="18" charset="0"/>
            </a:endParaRPr>
          </a:p>
          <a:p>
            <a:pPr algn="just"/>
            <a:r>
              <a:rPr lang="uk-UA" sz="2000" b="1" i="1" dirty="0">
                <a:latin typeface="Bookman Old Style" panose="02050604050505020204" pitchFamily="18" charset="0"/>
              </a:rPr>
              <a:t>Бажаю вам </a:t>
            </a:r>
            <a:r>
              <a:rPr lang="uk-UA" sz="20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мати світлу голову, здоровий глузд, не пасти задніх </a:t>
            </a:r>
            <a:r>
              <a:rPr lang="uk-UA" sz="2000" b="1" i="1" dirty="0">
                <a:latin typeface="Bookman Old Style" panose="02050604050505020204" pitchFamily="18" charset="0"/>
              </a:rPr>
              <a:t>та, </a:t>
            </a:r>
            <a:r>
              <a:rPr lang="uk-UA" sz="20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зціпивши зуби, гризти граніт науки</a:t>
            </a:r>
            <a:r>
              <a:rPr lang="uk-UA" sz="2000" b="1" i="1" dirty="0">
                <a:latin typeface="Bookman Old Style" panose="02050604050505020204" pitchFamily="18" charset="0"/>
              </a:rPr>
              <a:t>. Слухайте вчителя і </a:t>
            </a:r>
            <a:r>
              <a:rPr lang="uk-UA" sz="20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мотайте на вус</a:t>
            </a:r>
            <a:r>
              <a:rPr lang="uk-UA" sz="2000" b="1" i="1" dirty="0">
                <a:latin typeface="Bookman Old Style" panose="02050604050505020204" pitchFamily="18" charset="0"/>
              </a:rPr>
              <a:t>.</a:t>
            </a:r>
            <a:endParaRPr lang="ru-RU" sz="2000" b="1" i="1" dirty="0">
              <a:latin typeface="Bookman Old Style" panose="020506040505050202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267E14-9F6C-4CF2-B3EB-3C3541117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589">
            <a:off x="2791681" y="3343200"/>
            <a:ext cx="2499480" cy="33002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499BFE-FB89-4C14-9ECB-E8FAD188F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950">
            <a:off x="6528706" y="3439005"/>
            <a:ext cx="2537615" cy="323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7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81C295-BFC0-4A94-8652-A7BB0EB5D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22A80A-B67E-461D-B5BE-2286A9A8C4A7}"/>
              </a:ext>
            </a:extLst>
          </p:cNvPr>
          <p:cNvSpPr txBox="1"/>
          <p:nvPr/>
        </p:nvSpPr>
        <p:spPr>
          <a:xfrm>
            <a:off x="736847" y="621437"/>
            <a:ext cx="105289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ПРИГАДАЙМО!</a:t>
            </a:r>
          </a:p>
          <a:p>
            <a:pPr algn="ctr"/>
            <a:r>
              <a:rPr lang="uk-UA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Дайте відповіді на запитання одним словом:</a:t>
            </a:r>
          </a:p>
          <a:p>
            <a:pPr marL="342900" indent="-342900">
              <a:buAutoNum type="arabicPeriod"/>
            </a:pPr>
            <a:r>
              <a:rPr lang="uk-UA" sz="2400" dirty="0">
                <a:latin typeface="Bookman Old Style" panose="02050604050505020204" pitchFamily="18" charset="0"/>
              </a:rPr>
              <a:t>Яку назву має розділ мовознавства, що вивчає словниковий  склад мови?</a:t>
            </a:r>
          </a:p>
          <a:p>
            <a:pPr marL="342900" indent="-342900">
              <a:buFontTx/>
              <a:buAutoNum type="arabicPeriod"/>
            </a:pPr>
            <a:r>
              <a:rPr lang="uk-UA" sz="2400" dirty="0">
                <a:latin typeface="Bookman Old Style" panose="02050604050505020204" pitchFamily="18" charset="0"/>
              </a:rPr>
              <a:t>Як називається розділ мовознавства, що вивчає фразеологізми?</a:t>
            </a:r>
          </a:p>
          <a:p>
            <a:pPr marL="342900" indent="-342900">
              <a:buAutoNum type="arabicPeriod"/>
            </a:pPr>
            <a:r>
              <a:rPr lang="uk-UA" sz="2400" dirty="0">
                <a:latin typeface="Bookman Old Style" panose="02050604050505020204" pitchFamily="18" charset="0"/>
              </a:rPr>
              <a:t>Як називаємо слова, що прийшли до нас з інших мов?</a:t>
            </a:r>
          </a:p>
          <a:p>
            <a:pPr marL="342900" indent="-342900">
              <a:buAutoNum type="arabicPeriod"/>
            </a:pPr>
            <a:r>
              <a:rPr lang="uk-UA" sz="2400" dirty="0">
                <a:latin typeface="Bookman Old Style" panose="02050604050505020204" pitchFamily="18" charset="0"/>
              </a:rPr>
              <a:t>Як називаються слова, які вживають люди окремої території?</a:t>
            </a:r>
          </a:p>
          <a:p>
            <a:pPr marL="342900" indent="-342900">
              <a:buAutoNum type="arabicPeriod"/>
            </a:pPr>
            <a:r>
              <a:rPr lang="uk-UA" sz="2400" dirty="0">
                <a:latin typeface="Bookman Old Style" panose="02050604050505020204" pitchFamily="18" charset="0"/>
              </a:rPr>
              <a:t>Як називають стійкі сполуки, які за лексичним значенням дорівнюють одному слову?</a:t>
            </a:r>
          </a:p>
          <a:p>
            <a:pPr marL="342900" indent="-342900">
              <a:buAutoNum type="arabicPeriod"/>
            </a:pPr>
            <a:r>
              <a:rPr lang="uk-UA" sz="2400" dirty="0">
                <a:latin typeface="Bookman Old Style" panose="02050604050505020204" pitchFamily="18" charset="0"/>
              </a:rPr>
              <a:t>Як називаються фразеологізми, які мають одне значення?</a:t>
            </a:r>
          </a:p>
          <a:p>
            <a:pPr marL="342900" indent="-342900">
              <a:buAutoNum type="arabicPeriod"/>
            </a:pPr>
            <a:r>
              <a:rPr lang="uk-UA" sz="2400" dirty="0">
                <a:latin typeface="Bookman Old Style" panose="02050604050505020204" pitchFamily="18" charset="0"/>
              </a:rPr>
              <a:t>Як називають стійкі сполуки з протилежним значенням?</a:t>
            </a:r>
          </a:p>
        </p:txBody>
      </p:sp>
    </p:spTree>
    <p:extLst>
      <p:ext uri="{BB962C8B-B14F-4D97-AF65-F5344CB8AC3E}">
        <p14:creationId xmlns:p14="http://schemas.microsoft.com/office/powerpoint/2010/main" val="325654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46EF0D-3F60-4E4B-B5B4-A9DB8933E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54" y="0"/>
            <a:ext cx="1228965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B3A2D0-7401-4A2C-BCB5-BDAD2F1BB0B4}"/>
              </a:ext>
            </a:extLst>
          </p:cNvPr>
          <p:cNvSpPr txBox="1"/>
          <p:nvPr/>
        </p:nvSpPr>
        <p:spPr>
          <a:xfrm>
            <a:off x="1526959" y="399495"/>
            <a:ext cx="904634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ЗАПАМ’ЯТОВУЙМО!</a:t>
            </a:r>
          </a:p>
          <a:p>
            <a:pPr algn="ctr"/>
            <a:r>
              <a:rPr lang="uk-UA" sz="28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Важливо знати про фразеологізми!</a:t>
            </a:r>
          </a:p>
          <a:p>
            <a:endParaRPr lang="uk-UA" sz="2800" dirty="0">
              <a:latin typeface="Bookman Old Style" panose="02050604050505020204" pitchFamily="18" charset="0"/>
            </a:endParaRPr>
          </a:p>
          <a:p>
            <a:pPr algn="just"/>
            <a:r>
              <a:rPr lang="uk-UA" sz="2800" b="1" dirty="0">
                <a:solidFill>
                  <a:srgbClr val="009900"/>
                </a:solidFill>
                <a:latin typeface="Bookman Old Style" panose="02050604050505020204" pitchFamily="18" charset="0"/>
              </a:rPr>
              <a:t>Роль у мовленні: </a:t>
            </a:r>
            <a:r>
              <a:rPr lang="uk-UA" sz="2800" dirty="0">
                <a:latin typeface="Bookman Old Style" panose="02050604050505020204" pitchFamily="18" charset="0"/>
              </a:rPr>
              <a:t>вживаються в художньому та розмовному стилях. Роблять висловлювання виразним, яскравим, емоційним.</a:t>
            </a:r>
          </a:p>
          <a:p>
            <a:pPr algn="just"/>
            <a:endParaRPr lang="uk-UA" sz="2800" b="1" dirty="0">
              <a:solidFill>
                <a:srgbClr val="009900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2800" b="1" dirty="0" err="1">
                <a:solidFill>
                  <a:srgbClr val="009900"/>
                </a:solidFill>
                <a:latin typeface="Bookman Old Style" panose="02050604050505020204" pitchFamily="18" charset="0"/>
              </a:rPr>
              <a:t>Синтаксична</a:t>
            </a:r>
            <a:r>
              <a:rPr lang="ru-RU" sz="2800" b="1" dirty="0">
                <a:solidFill>
                  <a:srgbClr val="009900"/>
                </a:solidFill>
                <a:latin typeface="Bookman Old Style" panose="02050604050505020204" pitchFamily="18" charset="0"/>
              </a:rPr>
              <a:t> роль: </a:t>
            </a:r>
            <a:r>
              <a:rPr lang="ru-RU" sz="2800" dirty="0">
                <a:latin typeface="Bookman Old Style" panose="02050604050505020204" pitchFamily="18" charset="0"/>
              </a:rPr>
              <a:t>є одним членом </a:t>
            </a:r>
            <a:r>
              <a:rPr lang="ru-RU" sz="2800" dirty="0" err="1">
                <a:latin typeface="Bookman Old Style" panose="02050604050505020204" pitchFamily="18" charset="0"/>
              </a:rPr>
              <a:t>речення</a:t>
            </a:r>
            <a:r>
              <a:rPr lang="ru-RU" sz="2800" dirty="0">
                <a:latin typeface="Bookman Old Style" panose="02050604050505020204" pitchFamily="18" charset="0"/>
              </a:rPr>
              <a:t>.</a:t>
            </a:r>
          </a:p>
          <a:p>
            <a:pPr algn="just"/>
            <a:endParaRPr lang="ru-RU" sz="2800" b="1" dirty="0">
              <a:solidFill>
                <a:srgbClr val="009900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2800" b="1" dirty="0" err="1">
                <a:solidFill>
                  <a:srgbClr val="009900"/>
                </a:solidFill>
                <a:latin typeface="Bookman Old Style" panose="02050604050505020204" pitchFamily="18" charset="0"/>
              </a:rPr>
              <a:t>Наприклад</a:t>
            </a:r>
            <a:r>
              <a:rPr lang="ru-RU" sz="2800" b="1" dirty="0">
                <a:solidFill>
                  <a:srgbClr val="009900"/>
                </a:solidFill>
                <a:latin typeface="Bookman Old Style" panose="02050604050505020204" pitchFamily="18" charset="0"/>
              </a:rPr>
              <a:t>: </a:t>
            </a:r>
            <a:r>
              <a:rPr lang="ru-RU" sz="2800" dirty="0" err="1">
                <a:latin typeface="Bookman Old Style" panose="02050604050505020204" pitchFamily="18" charset="0"/>
              </a:rPr>
              <a:t>Ти</a:t>
            </a:r>
            <a:r>
              <a:rPr lang="ru-RU" sz="2800" dirty="0"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latin typeface="Bookman Old Style" panose="02050604050505020204" pitchFamily="18" charset="0"/>
              </a:rPr>
              <a:t>знову</a:t>
            </a:r>
            <a:r>
              <a:rPr lang="ru-RU" sz="2800" dirty="0"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latin typeface="Bookman Old Style" panose="02050604050505020204" pitchFamily="18" charset="0"/>
              </a:rPr>
              <a:t>тягнеш</a:t>
            </a:r>
            <a:r>
              <a:rPr lang="ru-RU" sz="2800" dirty="0">
                <a:latin typeface="Bookman Old Style" panose="02050604050505020204" pitchFamily="18" charset="0"/>
              </a:rPr>
              <a:t> кота за хвоста.</a:t>
            </a:r>
          </a:p>
        </p:txBody>
      </p:sp>
    </p:spTree>
    <p:extLst>
      <p:ext uri="{BB962C8B-B14F-4D97-AF65-F5344CB8AC3E}">
        <p14:creationId xmlns:p14="http://schemas.microsoft.com/office/powerpoint/2010/main" val="25808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005043-899C-40F1-B7D1-7D1630A04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1040FB-77CB-48D2-B961-850DF9291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8" y="488272"/>
            <a:ext cx="5527828" cy="43500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137957-A0EA-4807-97A4-C94393AEF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94" y="488272"/>
            <a:ext cx="5527828" cy="435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3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DB7D83-7E49-49CB-9584-636DDC42D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0601F0-4FE1-4ABE-91B0-1B89CD4172AB}"/>
              </a:ext>
            </a:extLst>
          </p:cNvPr>
          <p:cNvSpPr txBox="1"/>
          <p:nvPr/>
        </p:nvSpPr>
        <p:spPr>
          <a:xfrm>
            <a:off x="781235" y="497150"/>
            <a:ext cx="10635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СИНОНІМІЧНІ ФРАЗЕОЛОГІЗМИ</a:t>
            </a: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E6D86F-2B52-4671-A455-1D3663395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21" y="985421"/>
            <a:ext cx="6489577" cy="474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95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074167-3185-4060-9F47-A9893D07C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532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95F406-AEDD-4594-8813-E5C4EC7DA932}"/>
              </a:ext>
            </a:extLst>
          </p:cNvPr>
          <p:cNvSpPr txBox="1"/>
          <p:nvPr/>
        </p:nvSpPr>
        <p:spPr>
          <a:xfrm>
            <a:off x="514905" y="506027"/>
            <a:ext cx="11079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ФРАЗЕОЛОГІЗМИ-АНТОНІМИ</a:t>
            </a: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967BB9-3392-45BD-8593-322C6D372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6" y="1313895"/>
            <a:ext cx="4841290" cy="36487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0C80B2-A687-4117-911A-BC9DF3CDA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964" y="1313895"/>
            <a:ext cx="4841290" cy="371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01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62951A-E973-4B4C-9E80-5C6DB82E5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12DEEB-4889-401D-83D9-D5E483D9D598}"/>
              </a:ext>
            </a:extLst>
          </p:cNvPr>
          <p:cNvSpPr txBox="1"/>
          <p:nvPr/>
        </p:nvSpPr>
        <p:spPr>
          <a:xfrm>
            <a:off x="470516" y="417251"/>
            <a:ext cx="11271681" cy="5032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ПОЯСНІТЬ ФРАЗЕОЛОГІЗМИ</a:t>
            </a:r>
            <a:endParaRPr lang="uk-UA" sz="3200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2800" b="1" i="1" dirty="0">
                <a:latin typeface="Bookman Old Style" panose="02050604050505020204" pitchFamily="18" charset="0"/>
              </a:rPr>
              <a:t>між двох вогнів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err="1">
                <a:latin typeface="Bookman Old Style" panose="02050604050505020204" pitchFamily="18" charset="0"/>
              </a:rPr>
              <a:t>гризти</a:t>
            </a:r>
            <a:r>
              <a:rPr lang="ru-RU" sz="2800" b="1" i="1" dirty="0"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latin typeface="Bookman Old Style" panose="02050604050505020204" pitchFamily="18" charset="0"/>
              </a:rPr>
              <a:t>граніт</a:t>
            </a:r>
            <a:r>
              <a:rPr lang="ru-RU" sz="2800" b="1" i="1" dirty="0">
                <a:latin typeface="Bookman Old Style" panose="02050604050505020204" pitchFamily="18" charset="0"/>
              </a:rPr>
              <a:t> науки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err="1">
                <a:latin typeface="Bookman Old Style" panose="02050604050505020204" pitchFamily="18" charset="0"/>
              </a:rPr>
              <a:t>висіти</a:t>
            </a:r>
            <a:r>
              <a:rPr lang="ru-RU" sz="2800" b="1" i="1" dirty="0">
                <a:latin typeface="Bookman Old Style" panose="02050604050505020204" pitchFamily="18" charset="0"/>
              </a:rPr>
              <a:t> на </a:t>
            </a:r>
            <a:r>
              <a:rPr lang="ru-RU" sz="2800" b="1" i="1" dirty="0" err="1">
                <a:latin typeface="Bookman Old Style" panose="02050604050505020204" pitchFamily="18" charset="0"/>
              </a:rPr>
              <a:t>телефоні</a:t>
            </a:r>
            <a:endParaRPr lang="ru-RU" sz="2800" b="1" i="1" dirty="0"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i="1" dirty="0" err="1">
                <a:latin typeface="Bookman Old Style" panose="02050604050505020204" pitchFamily="18" charset="0"/>
              </a:rPr>
              <a:t>світ</a:t>
            </a:r>
            <a:r>
              <a:rPr lang="ru-RU" sz="2800" b="1" i="1" dirty="0">
                <a:latin typeface="Bookman Old Style" panose="02050604050505020204" pitchFamily="18" charset="0"/>
              </a:rPr>
              <a:t> за </a:t>
            </a:r>
            <a:r>
              <a:rPr lang="ru-RU" sz="2800" b="1" i="1" dirty="0" err="1">
                <a:latin typeface="Bookman Old Style" panose="02050604050505020204" pitchFamily="18" charset="0"/>
              </a:rPr>
              <a:t>очі</a:t>
            </a:r>
            <a:endParaRPr lang="ru-RU" sz="2800" b="1" i="1" dirty="0"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i="1" dirty="0" err="1">
                <a:latin typeface="Bookman Old Style" panose="02050604050505020204" pitchFamily="18" charset="0"/>
              </a:rPr>
              <a:t>думкою</a:t>
            </a:r>
            <a:r>
              <a:rPr lang="ru-RU" sz="2800" b="1" i="1" dirty="0"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latin typeface="Bookman Old Style" panose="02050604050505020204" pitchFamily="18" charset="0"/>
              </a:rPr>
              <a:t>багатіти</a:t>
            </a:r>
            <a:endParaRPr lang="ru-RU" sz="2800" b="1" i="1" dirty="0"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i="1" dirty="0">
                <a:latin typeface="Bookman Old Style" panose="02050604050505020204" pitchFamily="18" charset="0"/>
              </a:rPr>
              <a:t>оком не </a:t>
            </a:r>
            <a:r>
              <a:rPr lang="ru-RU" sz="2800" b="1" i="1" dirty="0" err="1">
                <a:latin typeface="Bookman Old Style" panose="02050604050505020204" pitchFamily="18" charset="0"/>
              </a:rPr>
              <a:t>моргнути</a:t>
            </a:r>
            <a:endParaRPr lang="ru-RU" sz="2800" b="1" i="1" dirty="0"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i="1" dirty="0" err="1">
                <a:latin typeface="Bookman Old Style" panose="02050604050505020204" pitchFamily="18" charset="0"/>
              </a:rPr>
              <a:t>п’ятами</a:t>
            </a:r>
            <a:r>
              <a:rPr lang="ru-RU" sz="2800" b="1" i="1" dirty="0"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latin typeface="Bookman Old Style" panose="02050604050505020204" pitchFamily="18" charset="0"/>
              </a:rPr>
              <a:t>накивати</a:t>
            </a:r>
            <a:endParaRPr lang="ru-RU" sz="2800" b="1" i="1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A2B51E-8500-47C4-B3AB-2DF870D2C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293910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29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DD4809-7223-46A8-BCC9-1A2E00251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56E119-240A-444F-81D4-77A707061E5E}"/>
              </a:ext>
            </a:extLst>
          </p:cNvPr>
          <p:cNvSpPr txBox="1"/>
          <p:nvPr/>
        </p:nvSpPr>
        <p:spPr>
          <a:xfrm>
            <a:off x="328473" y="621437"/>
            <a:ext cx="11416683" cy="528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ПЕРЕВІРМО!</a:t>
            </a:r>
          </a:p>
          <a:p>
            <a:pPr algn="ctr">
              <a:lnSpc>
                <a:spcPct val="150000"/>
              </a:lnSpc>
            </a:pPr>
            <a:r>
              <a:rPr lang="uk-UA" sz="2800" b="1" i="1" dirty="0">
                <a:latin typeface="Bookman Old Style" panose="02050604050505020204" pitchFamily="18" charset="0"/>
              </a:rPr>
              <a:t>між двох вогнів </a:t>
            </a:r>
            <a:r>
              <a:rPr lang="uk-UA" sz="2800" i="1" dirty="0">
                <a:latin typeface="Bookman Old Style" panose="02050604050505020204" pitchFamily="18" charset="0"/>
              </a:rPr>
              <a:t>(безвихідне становище)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err="1">
                <a:latin typeface="Bookman Old Style" panose="02050604050505020204" pitchFamily="18" charset="0"/>
              </a:rPr>
              <a:t>гризти</a:t>
            </a:r>
            <a:r>
              <a:rPr lang="ru-RU" sz="2800" b="1" i="1" dirty="0"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latin typeface="Bookman Old Style" panose="02050604050505020204" pitchFamily="18" charset="0"/>
              </a:rPr>
              <a:t>граніт</a:t>
            </a:r>
            <a:r>
              <a:rPr lang="ru-RU" sz="2800" b="1" i="1" dirty="0">
                <a:latin typeface="Bookman Old Style" panose="02050604050505020204" pitchFamily="18" charset="0"/>
              </a:rPr>
              <a:t> науки </a:t>
            </a:r>
            <a:r>
              <a:rPr lang="ru-RU" sz="2800" i="1" dirty="0">
                <a:latin typeface="Bookman Old Style" panose="02050604050505020204" pitchFamily="18" charset="0"/>
              </a:rPr>
              <a:t>(</a:t>
            </a:r>
            <a:r>
              <a:rPr lang="ru-RU" sz="2800" i="1" dirty="0" err="1">
                <a:latin typeface="Bookman Old Style" panose="02050604050505020204" pitchFamily="18" charset="0"/>
              </a:rPr>
              <a:t>старанно</a:t>
            </a:r>
            <a:r>
              <a:rPr lang="ru-RU" sz="2800" i="1" dirty="0">
                <a:latin typeface="Bookman Old Style" panose="02050604050505020204" pitchFamily="18" charset="0"/>
              </a:rPr>
              <a:t> </a:t>
            </a:r>
            <a:r>
              <a:rPr lang="ru-RU" sz="2800" i="1" dirty="0" err="1">
                <a:latin typeface="Bookman Old Style" panose="02050604050505020204" pitchFamily="18" charset="0"/>
              </a:rPr>
              <a:t>вчитися</a:t>
            </a:r>
            <a:r>
              <a:rPr lang="ru-RU" sz="2800" i="1" dirty="0">
                <a:latin typeface="Bookman Old Style" panose="020506040505050202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err="1">
                <a:latin typeface="Bookman Old Style" panose="02050604050505020204" pitchFamily="18" charset="0"/>
              </a:rPr>
              <a:t>висіти</a:t>
            </a:r>
            <a:r>
              <a:rPr lang="ru-RU" sz="2800" b="1" i="1" dirty="0">
                <a:latin typeface="Bookman Old Style" panose="02050604050505020204" pitchFamily="18" charset="0"/>
              </a:rPr>
              <a:t> на </a:t>
            </a:r>
            <a:r>
              <a:rPr lang="ru-RU" sz="2800" b="1" i="1" dirty="0" err="1">
                <a:latin typeface="Bookman Old Style" panose="02050604050505020204" pitchFamily="18" charset="0"/>
              </a:rPr>
              <a:t>телефоні</a:t>
            </a:r>
            <a:r>
              <a:rPr lang="ru-RU" sz="2800" b="1" i="1" dirty="0">
                <a:latin typeface="Bookman Old Style" panose="02050604050505020204" pitchFamily="18" charset="0"/>
              </a:rPr>
              <a:t> </a:t>
            </a:r>
            <a:r>
              <a:rPr lang="ru-RU" sz="2800" i="1" dirty="0">
                <a:latin typeface="Bookman Old Style" panose="02050604050505020204" pitchFamily="18" charset="0"/>
              </a:rPr>
              <a:t>(</a:t>
            </a:r>
            <a:r>
              <a:rPr lang="ru-RU" sz="2800" i="1" dirty="0" err="1">
                <a:latin typeface="Bookman Old Style" panose="02050604050505020204" pitchFamily="18" charset="0"/>
              </a:rPr>
              <a:t>довго</a:t>
            </a:r>
            <a:r>
              <a:rPr lang="ru-RU" sz="2800" i="1" dirty="0">
                <a:latin typeface="Bookman Old Style" panose="02050604050505020204" pitchFamily="18" charset="0"/>
              </a:rPr>
              <a:t> </a:t>
            </a:r>
            <a:r>
              <a:rPr lang="ru-RU" sz="2800" i="1" dirty="0" err="1">
                <a:latin typeface="Bookman Old Style" panose="02050604050505020204" pitchFamily="18" charset="0"/>
              </a:rPr>
              <a:t>говорити</a:t>
            </a:r>
            <a:r>
              <a:rPr lang="ru-RU" sz="2800" i="1" dirty="0">
                <a:latin typeface="Bookman Old Style" panose="02050604050505020204" pitchFamily="18" charset="0"/>
              </a:rPr>
              <a:t> по телефону)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err="1">
                <a:latin typeface="Bookman Old Style" panose="02050604050505020204" pitchFamily="18" charset="0"/>
              </a:rPr>
              <a:t>світ</a:t>
            </a:r>
            <a:r>
              <a:rPr lang="ru-RU" sz="2800" b="1" i="1" dirty="0">
                <a:latin typeface="Bookman Old Style" panose="02050604050505020204" pitchFamily="18" charset="0"/>
              </a:rPr>
              <a:t> за </a:t>
            </a:r>
            <a:r>
              <a:rPr lang="ru-RU" sz="2800" b="1" i="1" dirty="0" err="1">
                <a:latin typeface="Bookman Old Style" panose="02050604050505020204" pitchFamily="18" charset="0"/>
              </a:rPr>
              <a:t>очі</a:t>
            </a:r>
            <a:r>
              <a:rPr lang="ru-RU" sz="2800" b="1" i="1" dirty="0">
                <a:latin typeface="Bookman Old Style" panose="02050604050505020204" pitchFamily="18" charset="0"/>
              </a:rPr>
              <a:t> </a:t>
            </a:r>
            <a:r>
              <a:rPr lang="ru-RU" sz="2800" i="1" dirty="0">
                <a:latin typeface="Bookman Old Style" panose="02050604050505020204" pitchFamily="18" charset="0"/>
              </a:rPr>
              <a:t>(</a:t>
            </a:r>
            <a:r>
              <a:rPr lang="ru-RU" sz="2800" i="1" dirty="0" err="1">
                <a:latin typeface="Bookman Old Style" panose="02050604050505020204" pitchFamily="18" charset="0"/>
              </a:rPr>
              <a:t>куди</a:t>
            </a:r>
            <a:r>
              <a:rPr lang="ru-RU" sz="2800" i="1" dirty="0">
                <a:latin typeface="Bookman Old Style" panose="02050604050505020204" pitchFamily="18" charset="0"/>
              </a:rPr>
              <a:t> </a:t>
            </a:r>
            <a:r>
              <a:rPr lang="ru-RU" sz="2800" i="1" dirty="0" err="1">
                <a:latin typeface="Bookman Old Style" panose="02050604050505020204" pitchFamily="18" charset="0"/>
              </a:rPr>
              <a:t>завгодно</a:t>
            </a:r>
            <a:r>
              <a:rPr lang="ru-RU" sz="2800" i="1" dirty="0">
                <a:latin typeface="Bookman Old Style" panose="020506040505050202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err="1">
                <a:latin typeface="Bookman Old Style" panose="02050604050505020204" pitchFamily="18" charset="0"/>
              </a:rPr>
              <a:t>думкою</a:t>
            </a:r>
            <a:r>
              <a:rPr lang="ru-RU" sz="2800" b="1" i="1" dirty="0"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latin typeface="Bookman Old Style" panose="02050604050505020204" pitchFamily="18" charset="0"/>
              </a:rPr>
              <a:t>багатіти</a:t>
            </a:r>
            <a:r>
              <a:rPr lang="ru-RU" sz="2800" b="1" i="1" dirty="0">
                <a:latin typeface="Bookman Old Style" panose="02050604050505020204" pitchFamily="18" charset="0"/>
              </a:rPr>
              <a:t> </a:t>
            </a:r>
            <a:r>
              <a:rPr lang="ru-RU" sz="2800" i="1" dirty="0">
                <a:latin typeface="Bookman Old Style" panose="02050604050505020204" pitchFamily="18" charset="0"/>
              </a:rPr>
              <a:t>(</a:t>
            </a:r>
            <a:r>
              <a:rPr lang="ru-RU" sz="2800" i="1" dirty="0" err="1">
                <a:latin typeface="Bookman Old Style" panose="02050604050505020204" pitchFamily="18" charset="0"/>
              </a:rPr>
              <a:t>тішити</a:t>
            </a:r>
            <a:r>
              <a:rPr lang="ru-RU" sz="2800" i="1" dirty="0">
                <a:latin typeface="Bookman Old Style" panose="02050604050505020204" pitchFamily="18" charset="0"/>
              </a:rPr>
              <a:t> себе </a:t>
            </a:r>
            <a:r>
              <a:rPr lang="ru-RU" sz="2800" i="1" dirty="0" err="1">
                <a:latin typeface="Bookman Old Style" panose="02050604050505020204" pitchFamily="18" charset="0"/>
              </a:rPr>
              <a:t>намірами</a:t>
            </a:r>
            <a:r>
              <a:rPr lang="ru-RU" sz="2800" i="1" dirty="0">
                <a:latin typeface="Bookman Old Style" panose="020506040505050202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>
                <a:latin typeface="Bookman Old Style" panose="02050604050505020204" pitchFamily="18" charset="0"/>
              </a:rPr>
              <a:t>оком не </a:t>
            </a:r>
            <a:r>
              <a:rPr lang="ru-RU" sz="2800" b="1" i="1" dirty="0" err="1">
                <a:latin typeface="Bookman Old Style" panose="02050604050505020204" pitchFamily="18" charset="0"/>
              </a:rPr>
              <a:t>моргнути</a:t>
            </a:r>
            <a:r>
              <a:rPr lang="ru-RU" sz="2800" b="1" i="1" dirty="0">
                <a:latin typeface="Bookman Old Style" panose="02050604050505020204" pitchFamily="18" charset="0"/>
              </a:rPr>
              <a:t> </a:t>
            </a:r>
            <a:r>
              <a:rPr lang="ru-RU" sz="2800" i="1" dirty="0">
                <a:latin typeface="Bookman Old Style" panose="02050604050505020204" pitchFamily="18" charset="0"/>
              </a:rPr>
              <a:t>(</a:t>
            </a:r>
            <a:r>
              <a:rPr lang="ru-RU" sz="2800" i="1" dirty="0" err="1">
                <a:latin typeface="Bookman Old Style" panose="02050604050505020204" pitchFamily="18" charset="0"/>
              </a:rPr>
              <a:t>дуже</a:t>
            </a:r>
            <a:r>
              <a:rPr lang="ru-RU" sz="2800" i="1" dirty="0">
                <a:latin typeface="Bookman Old Style" panose="02050604050505020204" pitchFamily="18" charset="0"/>
              </a:rPr>
              <a:t> </a:t>
            </a:r>
            <a:r>
              <a:rPr lang="ru-RU" sz="2800" i="1" dirty="0" err="1">
                <a:latin typeface="Bookman Old Style" panose="02050604050505020204" pitchFamily="18" charset="0"/>
              </a:rPr>
              <a:t>швидко</a:t>
            </a:r>
            <a:r>
              <a:rPr lang="ru-RU" sz="2800" i="1" dirty="0">
                <a:latin typeface="Bookman Old Style" panose="020506040505050202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err="1">
                <a:latin typeface="Bookman Old Style" panose="02050604050505020204" pitchFamily="18" charset="0"/>
              </a:rPr>
              <a:t>п’ятами</a:t>
            </a:r>
            <a:r>
              <a:rPr lang="ru-RU" sz="2800" b="1" i="1" dirty="0"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latin typeface="Bookman Old Style" panose="02050604050505020204" pitchFamily="18" charset="0"/>
              </a:rPr>
              <a:t>накивати</a:t>
            </a:r>
            <a:r>
              <a:rPr lang="ru-RU" sz="2800" b="1" i="1" dirty="0">
                <a:latin typeface="Bookman Old Style" panose="02050604050505020204" pitchFamily="18" charset="0"/>
              </a:rPr>
              <a:t> </a:t>
            </a:r>
            <a:r>
              <a:rPr lang="ru-RU" sz="2800" i="1" dirty="0">
                <a:latin typeface="Bookman Old Style" panose="02050604050505020204" pitchFamily="18" charset="0"/>
              </a:rPr>
              <a:t>(</a:t>
            </a:r>
            <a:r>
              <a:rPr lang="ru-RU" sz="2800" i="1" dirty="0" err="1">
                <a:latin typeface="Bookman Old Style" panose="02050604050505020204" pitchFamily="18" charset="0"/>
              </a:rPr>
              <a:t>втекти</a:t>
            </a:r>
            <a:r>
              <a:rPr lang="ru-RU" sz="2800" i="1" dirty="0">
                <a:latin typeface="Bookman Old Style" panose="02050604050505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5927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523</Words>
  <Application>Microsoft Office PowerPoint</Application>
  <PresentationFormat>Широкий екран</PresentationFormat>
  <Paragraphs>89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Arial</vt:lpstr>
      <vt:lpstr>Bookman Old Style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Шимко</dc:creator>
  <cp:lastModifiedBy>Виктория Зайцева</cp:lastModifiedBy>
  <cp:revision>26</cp:revision>
  <dcterms:created xsi:type="dcterms:W3CDTF">2023-01-07T21:17:57Z</dcterms:created>
  <dcterms:modified xsi:type="dcterms:W3CDTF">2024-01-13T07:08:27Z</dcterms:modified>
</cp:coreProperties>
</file>