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16C9219-6033-4066-892D-DFC8D776A885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86BD545-6132-4B2F-A058-D18C02C18D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3312" y="1988840"/>
            <a:ext cx="4472079" cy="3993419"/>
          </a:xfrm>
        </p:spPr>
        <p:txBody>
          <a:bodyPr>
            <a:norm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ЕРВІН  </a:t>
            </a:r>
          </a:p>
          <a:p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УМЕРОВ</a:t>
            </a:r>
          </a:p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(1938-2007)</a:t>
            </a:r>
          </a:p>
          <a:p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Кримськотатарський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письменник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merov Erv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4713312" cy="542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0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0"/>
            <a:ext cx="7520940" cy="6381328"/>
          </a:xfrm>
        </p:spPr>
        <p:txBody>
          <a:bodyPr>
            <a:normAutofit lnSpcReduction="10000"/>
          </a:bodyPr>
          <a:lstStyle/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           Біографічні дані</a:t>
            </a:r>
          </a:p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с.Яса-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Сала (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Новопілля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) Куйбишевського району Кримської АРСР у родині вчителів.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Із батьками був депортований в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Папан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Узбецької РСР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Навчання в середній школі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Інспектор статистичного управління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Навчання в Літературному інституті ім. М.Горького в Москві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Журналістська робота в Москві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1980 р. повернення до Криму</a:t>
            </a:r>
          </a:p>
          <a:p>
            <a:pPr>
              <a:buFontTx/>
              <a:buChar char="-"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4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75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       Творчість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«Дні нашого життя»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 Хай завжди буде сонце»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«Друга наречена»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«До зірок»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«Ураган»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«Самотність»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«Чорні потяги»</a:t>
            </a:r>
          </a:p>
          <a:p>
            <a:pPr>
              <a:buFontTx/>
              <a:buChar char="-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«Дозвіл»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2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   Кримськотатарський </a:t>
            </a:r>
            <a:r>
              <a:rPr lang="uk-UA" sz="3200" i="1" dirty="0" err="1" smtClean="0">
                <a:latin typeface="Times New Roman" pitchFamily="18" charset="0"/>
                <a:cs typeface="Times New Roman" pitchFamily="18" charset="0"/>
              </a:rPr>
              <a:t>Хатіко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100628"/>
            <a:ext cx="3771900" cy="3579849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«Самотність»</a:t>
            </a:r>
          </a:p>
          <a:p>
            <a:pPr>
              <a:buFontTx/>
              <a:buChar char="-"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Психологічни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й стан собаки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Сабирли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Самотність кримськотатарського народу в депортації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Прийом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антропоформізму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Сабирли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Терплячий: витривалість і міць кримських татар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Засудження мародерства і грабежів</a:t>
            </a:r>
          </a:p>
          <a:p>
            <a:pPr marL="0" indent="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«Закінчилась перша доба вигнання кримських татар зі своєї землі і почалася друга…»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canli.online/wp-content/uploads/2019/05/Odinochestvo-oblozhka-300x2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396044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89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132</TotalTime>
  <Words>148</Words>
  <Application>Microsoft Office PowerPoint</Application>
  <PresentationFormat>Экран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Углы</vt:lpstr>
      <vt:lpstr>Презентация PowerPoint</vt:lpstr>
      <vt:lpstr>Презентация PowerPoint</vt:lpstr>
      <vt:lpstr>       Творчість </vt:lpstr>
      <vt:lpstr>    Кримськотатарський Хатіко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14</cp:revision>
  <dcterms:created xsi:type="dcterms:W3CDTF">2020-03-18T14:09:50Z</dcterms:created>
  <dcterms:modified xsi:type="dcterms:W3CDTF">2020-03-18T16:22:44Z</dcterms:modified>
</cp:coreProperties>
</file>