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0" r:id="rId4"/>
    <p:sldId id="262" r:id="rId5"/>
    <p:sldId id="263" r:id="rId6"/>
    <p:sldId id="265" r:id="rId7"/>
    <p:sldId id="264" r:id="rId8"/>
    <p:sldId id="267" r:id="rId9"/>
    <p:sldId id="266" r:id="rId10"/>
    <p:sldId id="269" r:id="rId11"/>
    <p:sldId id="268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74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Елена Зайцева" userId="e4c7a7f2c879dab9" providerId="LiveId" clId="{CA585E15-1E34-4E82-B490-C9C527EA7A4D}"/>
    <pc:docChg chg="custSel delSld modSld">
      <pc:chgData name="Елена Зайцева" userId="e4c7a7f2c879dab9" providerId="LiveId" clId="{CA585E15-1E34-4E82-B490-C9C527EA7A4D}" dt="2025-05-04T07:58:16.944" v="30" actId="2696"/>
      <pc:docMkLst>
        <pc:docMk/>
      </pc:docMkLst>
      <pc:sldChg chg="modSp mod">
        <pc:chgData name="Елена Зайцева" userId="e4c7a7f2c879dab9" providerId="LiveId" clId="{CA585E15-1E34-4E82-B490-C9C527EA7A4D}" dt="2025-05-04T07:58:00.338" v="27" actId="20577"/>
        <pc:sldMkLst>
          <pc:docMk/>
          <pc:sldMk cId="2095194340" sldId="256"/>
        </pc:sldMkLst>
        <pc:spChg chg="mod">
          <ac:chgData name="Елена Зайцева" userId="e4c7a7f2c879dab9" providerId="LiveId" clId="{CA585E15-1E34-4E82-B490-C9C527EA7A4D}" dt="2025-05-04T07:58:00.338" v="27" actId="20577"/>
          <ac:spMkLst>
            <pc:docMk/>
            <pc:sldMk cId="2095194340" sldId="256"/>
            <ac:spMk id="2" creationId="{7082B80F-7F2D-40BB-96BF-E9102668AF23}"/>
          </ac:spMkLst>
        </pc:spChg>
      </pc:sldChg>
      <pc:sldChg chg="del">
        <pc:chgData name="Елена Зайцева" userId="e4c7a7f2c879dab9" providerId="LiveId" clId="{CA585E15-1E34-4E82-B490-C9C527EA7A4D}" dt="2025-05-04T07:58:08.755" v="28" actId="2696"/>
        <pc:sldMkLst>
          <pc:docMk/>
          <pc:sldMk cId="3455535176" sldId="258"/>
        </pc:sldMkLst>
      </pc:sldChg>
      <pc:sldChg chg="del">
        <pc:chgData name="Елена Зайцева" userId="e4c7a7f2c879dab9" providerId="LiveId" clId="{CA585E15-1E34-4E82-B490-C9C527EA7A4D}" dt="2025-05-04T07:58:12.694" v="29" actId="2696"/>
        <pc:sldMkLst>
          <pc:docMk/>
          <pc:sldMk cId="2041152197" sldId="259"/>
        </pc:sldMkLst>
      </pc:sldChg>
      <pc:sldChg chg="del">
        <pc:chgData name="Елена Зайцева" userId="e4c7a7f2c879dab9" providerId="LiveId" clId="{CA585E15-1E34-4E82-B490-C9C527EA7A4D}" dt="2025-05-04T07:58:16.944" v="30" actId="2696"/>
        <pc:sldMkLst>
          <pc:docMk/>
          <pc:sldMk cId="3311174503" sldId="261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5/4/2025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5/4/2025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5/4/2025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5/4/2025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82B80F-7F2D-40BB-96BF-E9102668AF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8037" y="810491"/>
            <a:ext cx="11305308" cy="3332018"/>
          </a:xfrm>
        </p:spPr>
        <p:txBody>
          <a:bodyPr>
            <a:normAutofit/>
          </a:bodyPr>
          <a:lstStyle/>
          <a:p>
            <a:pPr algn="ctr"/>
            <a:r>
              <a:rPr lang="uk-UA" sz="6600" b="1" dirty="0">
                <a:solidFill>
                  <a:srgbClr val="002060"/>
                </a:solidFill>
              </a:rPr>
              <a:t>П’яте травня</a:t>
            </a:r>
            <a:br>
              <a:rPr lang="uk-UA" sz="6600" b="1" dirty="0">
                <a:solidFill>
                  <a:srgbClr val="002060"/>
                </a:solidFill>
              </a:rPr>
            </a:br>
            <a:r>
              <a:rPr lang="uk-UA" sz="6600" b="1" dirty="0">
                <a:solidFill>
                  <a:srgbClr val="002060"/>
                </a:solidFill>
              </a:rPr>
              <a:t>Класна робота</a:t>
            </a:r>
            <a:br>
              <a:rPr lang="uk-UA" sz="6600" b="1" dirty="0">
                <a:solidFill>
                  <a:srgbClr val="002060"/>
                </a:solidFill>
              </a:rPr>
            </a:br>
            <a:r>
              <a:rPr lang="uk-UA" sz="6600" b="1" dirty="0">
                <a:solidFill>
                  <a:srgbClr val="002060"/>
                </a:solidFill>
              </a:rPr>
              <a:t>Рід та число іменників</a:t>
            </a:r>
            <a:endParaRPr lang="ru-RU" sz="6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5194340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78A7CB-1E02-482B-A9C4-78885ACBC3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5507" y="540982"/>
            <a:ext cx="8911687" cy="775199"/>
          </a:xfrm>
        </p:spPr>
        <p:txBody>
          <a:bodyPr/>
          <a:lstStyle/>
          <a:p>
            <a:pPr algn="ctr"/>
            <a:r>
              <a:rPr lang="uk-UA" b="1" i="1" dirty="0">
                <a:solidFill>
                  <a:srgbClr val="0070C0"/>
                </a:solidFill>
              </a:rPr>
              <a:t>Збірні  іменники</a:t>
            </a:r>
            <a:endParaRPr lang="ru-RU" b="1" i="1" dirty="0">
              <a:solidFill>
                <a:srgbClr val="0070C0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5E5E0C6-8577-45E1-B766-956BFD75F5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4632" y="1626319"/>
            <a:ext cx="9449213" cy="3818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276848"/>
      </p:ext>
    </p:extLst>
  </p:cSld>
  <p:clrMapOvr>
    <a:masterClrMapping/>
  </p:clrMapOvr>
  <p:transition spd="slow">
    <p:comb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FB4F0A-4F82-46BD-85B2-3471AC2214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5565" y="306333"/>
            <a:ext cx="10437812" cy="802031"/>
          </a:xfrm>
        </p:spPr>
        <p:txBody>
          <a:bodyPr/>
          <a:lstStyle/>
          <a:p>
            <a:pPr algn="ctr"/>
            <a:r>
              <a:rPr lang="uk-UA" b="1" dirty="0">
                <a:solidFill>
                  <a:srgbClr val="0070C0"/>
                </a:solidFill>
              </a:rPr>
              <a:t>Розподільний диктант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81B44AE-AB7E-4E5F-94D7-E638168D21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6182" y="1482436"/>
            <a:ext cx="10188430" cy="442878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sz="2400" b="1" i="1" dirty="0">
                <a:solidFill>
                  <a:srgbClr val="C00000"/>
                </a:solidFill>
              </a:rPr>
              <a:t>Запишіть іменники у дві колонки: І – які вживаються лише в однині; ІІ – які вживаються лише у множині</a:t>
            </a:r>
          </a:p>
          <a:p>
            <a:pPr marL="0" indent="0" algn="just">
              <a:buNone/>
            </a:pPr>
            <a:endParaRPr lang="uk-UA" sz="2400" b="1" i="1" dirty="0"/>
          </a:p>
          <a:p>
            <a:pPr marL="0" indent="0" algn="just">
              <a:buNone/>
            </a:pPr>
            <a:r>
              <a:rPr lang="uk-UA" sz="2400" b="1" i="1" dirty="0">
                <a:solidFill>
                  <a:schemeClr val="tx1"/>
                </a:solidFill>
              </a:rPr>
              <a:t>Біль, граблі, студентство, надра, мідь, Одеса, віжки, дріжджі,</a:t>
            </a:r>
          </a:p>
          <a:p>
            <a:pPr marL="0" indent="0" algn="just">
              <a:buNone/>
            </a:pPr>
            <a:r>
              <a:rPr lang="uk-UA" sz="2400" b="1" i="1" dirty="0">
                <a:solidFill>
                  <a:schemeClr val="tx1"/>
                </a:solidFill>
              </a:rPr>
              <a:t>Львів, радість, радощі, прикрість, прикрощі, свинець, ворота,</a:t>
            </a:r>
          </a:p>
          <a:p>
            <a:pPr marL="0" indent="0" algn="just">
              <a:buNone/>
            </a:pPr>
            <a:r>
              <a:rPr lang="uk-UA" sz="2400" b="1" i="1" dirty="0">
                <a:solidFill>
                  <a:schemeClr val="tx1"/>
                </a:solidFill>
              </a:rPr>
              <a:t>обжинки, іменини, Харків, Суми, школярство, дитинство,</a:t>
            </a:r>
          </a:p>
          <a:p>
            <a:pPr marL="0" indent="0" algn="just">
              <a:buNone/>
            </a:pPr>
            <a:r>
              <a:rPr lang="uk-UA" sz="2400" b="1" i="1" dirty="0">
                <a:solidFill>
                  <a:schemeClr val="tx1"/>
                </a:solidFill>
              </a:rPr>
              <a:t>окуляри, лапки, походеньки, біль, залізо.</a:t>
            </a:r>
            <a:endParaRPr lang="ru-RU" sz="2400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9193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0B0D63E-0F75-4EB8-A15A-22D4C56073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6530" y="332509"/>
            <a:ext cx="10082581" cy="5638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361896"/>
      </p:ext>
    </p:extLst>
  </p:cSld>
  <p:clrMapOvr>
    <a:masterClrMapping/>
  </p:clrMapOvr>
  <p:transition spd="slow">
    <p:push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5440CBD-F265-4A7B-882E-4FC7060F86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2437" y="429490"/>
            <a:ext cx="10224654" cy="5805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156126"/>
      </p:ext>
    </p:extLst>
  </p:cSld>
  <p:clrMapOvr>
    <a:masterClrMapping/>
  </p:clrMapOvr>
  <p:transition spd="slow"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9F255D19-937A-4ADF-8438-7D7FA13E09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2946" y="512618"/>
            <a:ext cx="10534794" cy="583276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3200" b="1" dirty="0">
                <a:solidFill>
                  <a:srgbClr val="7030A0"/>
                </a:solidFill>
              </a:rPr>
              <a:t>Іменники спільного роду розрізняються за допомогою власних імен, прикметників або дієслів, які стоять біля них:</a:t>
            </a:r>
          </a:p>
          <a:p>
            <a:pPr marL="0" indent="0" algn="ctr">
              <a:buNone/>
            </a:pPr>
            <a:endParaRPr lang="uk-UA" sz="3200" b="1" dirty="0">
              <a:solidFill>
                <a:srgbClr val="7030A0"/>
              </a:solidFill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uk-UA" sz="3200" b="1" dirty="0">
                <a:solidFill>
                  <a:srgbClr val="FF0000"/>
                </a:solidFill>
              </a:rPr>
              <a:t> Сирота</a:t>
            </a:r>
            <a:r>
              <a:rPr lang="uk-UA" sz="3200" b="1" dirty="0">
                <a:solidFill>
                  <a:srgbClr val="7030A0"/>
                </a:solidFill>
              </a:rPr>
              <a:t> </a:t>
            </a:r>
            <a:r>
              <a:rPr lang="uk-UA" sz="3200" b="1" i="1" dirty="0">
                <a:solidFill>
                  <a:srgbClr val="7030A0"/>
                </a:solidFill>
              </a:rPr>
              <a:t>Ярема</a:t>
            </a:r>
            <a:r>
              <a:rPr lang="uk-UA" sz="3200" b="1" dirty="0">
                <a:solidFill>
                  <a:srgbClr val="7030A0"/>
                </a:solidFill>
              </a:rPr>
              <a:t>, </a:t>
            </a:r>
            <a:r>
              <a:rPr lang="uk-UA" sz="3200" b="1" dirty="0">
                <a:solidFill>
                  <a:srgbClr val="FF0000"/>
                </a:solidFill>
              </a:rPr>
              <a:t>сирота</a:t>
            </a:r>
            <a:r>
              <a:rPr lang="uk-UA" sz="3200" b="1" dirty="0">
                <a:solidFill>
                  <a:srgbClr val="7030A0"/>
                </a:solidFill>
              </a:rPr>
              <a:t> </a:t>
            </a:r>
            <a:r>
              <a:rPr lang="uk-UA" sz="3200" b="1" i="1" dirty="0">
                <a:solidFill>
                  <a:srgbClr val="7030A0"/>
                </a:solidFill>
              </a:rPr>
              <a:t>багатий </a:t>
            </a:r>
            <a:r>
              <a:rPr lang="uk-UA" sz="3200" b="1" dirty="0">
                <a:solidFill>
                  <a:srgbClr val="7030A0"/>
                </a:solidFill>
              </a:rPr>
              <a:t>(чоловічий)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uk-UA" sz="3200" b="1" i="1" dirty="0">
                <a:solidFill>
                  <a:srgbClr val="7030A0"/>
                </a:solidFill>
              </a:rPr>
              <a:t> Надійка – </a:t>
            </a:r>
            <a:r>
              <a:rPr lang="uk-UA" sz="3200" b="1" dirty="0">
                <a:solidFill>
                  <a:srgbClr val="FF0000"/>
                </a:solidFill>
              </a:rPr>
              <a:t>сирота, </a:t>
            </a:r>
            <a:r>
              <a:rPr lang="uk-UA" sz="3200" b="1" dirty="0">
                <a:solidFill>
                  <a:srgbClr val="7030A0"/>
                </a:solidFill>
              </a:rPr>
              <a:t>без роду і племені (жіночий).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uk-UA" sz="3200" b="1" dirty="0">
                <a:solidFill>
                  <a:srgbClr val="7030A0"/>
                </a:solidFill>
              </a:rPr>
              <a:t> </a:t>
            </a:r>
            <a:r>
              <a:rPr lang="uk-UA" sz="3200" b="1" dirty="0">
                <a:solidFill>
                  <a:srgbClr val="FF0000"/>
                </a:solidFill>
              </a:rPr>
              <a:t>Листоноша</a:t>
            </a:r>
            <a:r>
              <a:rPr lang="uk-UA" sz="3200" b="1" dirty="0">
                <a:solidFill>
                  <a:srgbClr val="7030A0"/>
                </a:solidFill>
              </a:rPr>
              <a:t> </a:t>
            </a:r>
            <a:r>
              <a:rPr lang="uk-UA" sz="3200" b="1" i="1" dirty="0">
                <a:solidFill>
                  <a:srgbClr val="7030A0"/>
                </a:solidFill>
              </a:rPr>
              <a:t>стомилася</a:t>
            </a:r>
            <a:r>
              <a:rPr lang="uk-UA" sz="3200" b="1" dirty="0">
                <a:solidFill>
                  <a:srgbClr val="7030A0"/>
                </a:solidFill>
              </a:rPr>
              <a:t> і </a:t>
            </a:r>
            <a:r>
              <a:rPr lang="uk-UA" sz="3200" b="1" i="1" dirty="0">
                <a:solidFill>
                  <a:srgbClr val="7030A0"/>
                </a:solidFill>
              </a:rPr>
              <a:t>присіла</a:t>
            </a:r>
            <a:r>
              <a:rPr lang="uk-UA" sz="3200" b="1" dirty="0">
                <a:solidFill>
                  <a:srgbClr val="7030A0"/>
                </a:solidFill>
              </a:rPr>
              <a:t> спочити (жіночий).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uk-UA" sz="3200" b="1" dirty="0">
                <a:solidFill>
                  <a:srgbClr val="7030A0"/>
                </a:solidFill>
              </a:rPr>
              <a:t> </a:t>
            </a:r>
            <a:r>
              <a:rPr lang="uk-UA" sz="3200" b="1" dirty="0">
                <a:solidFill>
                  <a:srgbClr val="FF0000"/>
                </a:solidFill>
              </a:rPr>
              <a:t>Листоноша</a:t>
            </a:r>
            <a:r>
              <a:rPr lang="uk-UA" sz="3200" b="1" dirty="0">
                <a:solidFill>
                  <a:srgbClr val="7030A0"/>
                </a:solidFill>
              </a:rPr>
              <a:t> </a:t>
            </a:r>
            <a:r>
              <a:rPr lang="uk-UA" sz="3200" b="1" i="1" dirty="0">
                <a:solidFill>
                  <a:srgbClr val="7030A0"/>
                </a:solidFill>
              </a:rPr>
              <a:t>проїхав</a:t>
            </a:r>
            <a:r>
              <a:rPr lang="uk-UA" sz="3200" b="1" dirty="0">
                <a:solidFill>
                  <a:srgbClr val="7030A0"/>
                </a:solidFill>
              </a:rPr>
              <a:t> повз (чоловічий).</a:t>
            </a:r>
          </a:p>
          <a:p>
            <a:pPr marL="0" indent="0" algn="just">
              <a:buNone/>
            </a:pPr>
            <a:endParaRPr lang="ru-RU" sz="2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5430305"/>
      </p:ext>
    </p:extLst>
  </p:cSld>
  <p:clrMapOvr>
    <a:masterClrMapping/>
  </p:clrMapOvr>
  <p:transition spd="slow">
    <p:cove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E77BF1C-5CD4-4BD2-BFAF-F894E0C5C1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9636" y="242943"/>
            <a:ext cx="8506691" cy="6372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471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315F9F-659F-445E-8BF1-15CB29C0A4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1" y="611133"/>
            <a:ext cx="10487891" cy="1023703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err="1">
                <a:solidFill>
                  <a:srgbClr val="002060"/>
                </a:solidFill>
              </a:rPr>
              <a:t>Утворіть</a:t>
            </a:r>
            <a:r>
              <a:rPr lang="uk-UA" b="1" dirty="0">
                <a:solidFill>
                  <a:srgbClr val="002060"/>
                </a:solidFill>
              </a:rPr>
              <a:t> словосполучення, розкрийте дужки, правильно визначте рід незмінюваних іменників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7D53738-3AEA-4F5E-81EF-9AC3616E30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910" y="2064327"/>
            <a:ext cx="11499272" cy="41825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2800" dirty="0">
                <a:solidFill>
                  <a:schemeClr val="tx1"/>
                </a:solidFill>
              </a:rPr>
              <a:t>(Цікавий) інтерв’ю, (оригінальний) па,(маленький) колібрі,</a:t>
            </a:r>
          </a:p>
          <a:p>
            <a:pPr marL="0" indent="0">
              <a:buNone/>
            </a:pPr>
            <a:r>
              <a:rPr lang="uk-UA" sz="2800" dirty="0">
                <a:solidFill>
                  <a:schemeClr val="tx1"/>
                </a:solidFill>
              </a:rPr>
              <a:t>(веселий)шимпанзе, (багатолюдний) метро,</a:t>
            </a:r>
          </a:p>
          <a:p>
            <a:pPr marL="0" indent="0">
              <a:buNone/>
            </a:pPr>
            <a:r>
              <a:rPr lang="uk-UA" sz="2800" dirty="0">
                <a:solidFill>
                  <a:schemeClr val="tx1"/>
                </a:solidFill>
              </a:rPr>
              <a:t>(різноманітний) меню, (провідний) КНУ, (компетентний) ООН,</a:t>
            </a:r>
          </a:p>
          <a:p>
            <a:pPr marL="0" indent="0">
              <a:buNone/>
            </a:pPr>
            <a:r>
              <a:rPr lang="uk-UA" sz="2800" dirty="0">
                <a:solidFill>
                  <a:schemeClr val="tx1"/>
                </a:solidFill>
              </a:rPr>
              <a:t>(чемний) мосьє, (елегантний) леді.</a:t>
            </a:r>
            <a:endParaRPr lang="ru-RU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505558"/>
      </p:ext>
    </p:extLst>
  </p:cSld>
  <p:clrMapOvr>
    <a:masterClrMapping/>
  </p:clrMapOvr>
  <p:transition spd="slow">
    <p:wheel spokes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5068AC2-2863-4CF1-A9AC-DC46B46233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0473" y="187888"/>
            <a:ext cx="8659091" cy="6482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7400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8758AEA-1075-4501-9D12-E70760962B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8181" y="1267524"/>
            <a:ext cx="8819581" cy="541537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4BF2053-FE2E-467B-A42C-6AB1584C57E7}"/>
              </a:ext>
            </a:extLst>
          </p:cNvPr>
          <p:cNvSpPr txBox="1"/>
          <p:nvPr/>
        </p:nvSpPr>
        <p:spPr>
          <a:xfrm>
            <a:off x="623455" y="166255"/>
            <a:ext cx="108065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>
                <a:solidFill>
                  <a:srgbClr val="002060"/>
                </a:solidFill>
              </a:rPr>
              <a:t>Іменники, що вживаються лише в однині</a:t>
            </a:r>
            <a:endParaRPr lang="ru-RU" sz="3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8559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F7FFA9F-45FC-4FBC-BCF3-02982F52DB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1437" y="1122119"/>
            <a:ext cx="9104762" cy="536190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32AACD4-74D1-45E6-AD06-7A6A7308E2E5}"/>
              </a:ext>
            </a:extLst>
          </p:cNvPr>
          <p:cNvSpPr txBox="1"/>
          <p:nvPr/>
        </p:nvSpPr>
        <p:spPr>
          <a:xfrm>
            <a:off x="623455" y="166255"/>
            <a:ext cx="108065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>
                <a:solidFill>
                  <a:srgbClr val="002060"/>
                </a:solidFill>
              </a:rPr>
              <a:t>Іменники, що вживаються лише в множині</a:t>
            </a:r>
            <a:endParaRPr lang="ru-RU" sz="3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838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Легкий дым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67</TotalTime>
  <Words>216</Words>
  <Application>Microsoft Office PowerPoint</Application>
  <PresentationFormat>Широкий екран</PresentationFormat>
  <Paragraphs>22</Paragraphs>
  <Slides>11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11</vt:i4>
      </vt:variant>
    </vt:vector>
  </HeadingPairs>
  <TitlesOfParts>
    <vt:vector size="16" baseType="lpstr">
      <vt:lpstr>Arial</vt:lpstr>
      <vt:lpstr>Century Gothic</vt:lpstr>
      <vt:lpstr>Wingdings</vt:lpstr>
      <vt:lpstr>Wingdings 3</vt:lpstr>
      <vt:lpstr>Легкий дым</vt:lpstr>
      <vt:lpstr>П’яте травня Класна робота Рід та число іменників</vt:lpstr>
      <vt:lpstr>Презентація PowerPoint</vt:lpstr>
      <vt:lpstr>Презентація PowerPoint</vt:lpstr>
      <vt:lpstr>Презентація PowerPoint</vt:lpstr>
      <vt:lpstr>Презентація PowerPoint</vt:lpstr>
      <vt:lpstr>Утворіть словосполучення, розкрийте дужки, правильно визначте рід незмінюваних іменників</vt:lpstr>
      <vt:lpstr>Презентація PowerPoint</vt:lpstr>
      <vt:lpstr>Презентація PowerPoint</vt:lpstr>
      <vt:lpstr>Презентація PowerPoint</vt:lpstr>
      <vt:lpstr>Збірні  іменники</vt:lpstr>
      <vt:lpstr>Розподільний диктант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Рід та число іменників</dc:title>
  <dc:creator>Наталія Бобровницька</dc:creator>
  <cp:lastModifiedBy>Елена Зайцева</cp:lastModifiedBy>
  <cp:revision>12</cp:revision>
  <dcterms:created xsi:type="dcterms:W3CDTF">2021-12-14T17:12:35Z</dcterms:created>
  <dcterms:modified xsi:type="dcterms:W3CDTF">2025-05-04T07:58:20Z</dcterms:modified>
</cp:coreProperties>
</file>