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4" r:id="rId3"/>
    <p:sldId id="260" r:id="rId4"/>
    <p:sldId id="261" r:id="rId5"/>
    <p:sldId id="262" r:id="rId6"/>
    <p:sldId id="263" r:id="rId7"/>
    <p:sldId id="269" r:id="rId8"/>
    <p:sldId id="268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F72C78DA-7EF9-4ECD-90D4-4298104C4EB9}"/>
    <pc:docChg chg="custSel delSld modSld">
      <pc:chgData name="Елена Зайцева" userId="e4c7a7f2c879dab9" providerId="LiveId" clId="{F72C78DA-7EF9-4ECD-90D4-4298104C4EB9}" dt="2025-03-01T15:59:04.280" v="37" actId="2696"/>
      <pc:docMkLst>
        <pc:docMk/>
      </pc:docMkLst>
      <pc:sldChg chg="delSp modSp mod">
        <pc:chgData name="Елена Зайцева" userId="e4c7a7f2c879dab9" providerId="LiveId" clId="{F72C78DA-7EF9-4ECD-90D4-4298104C4EB9}" dt="2025-03-01T15:58:18.573" v="34" actId="20577"/>
        <pc:sldMkLst>
          <pc:docMk/>
          <pc:sldMk cId="0" sldId="257"/>
        </pc:sldMkLst>
        <pc:spChg chg="mod">
          <ac:chgData name="Елена Зайцева" userId="e4c7a7f2c879dab9" providerId="LiveId" clId="{F72C78DA-7EF9-4ECD-90D4-4298104C4EB9}" dt="2025-03-01T15:58:18.573" v="34" actId="20577"/>
          <ac:spMkLst>
            <pc:docMk/>
            <pc:sldMk cId="0" sldId="257"/>
            <ac:spMk id="6" creationId="{00000000-0000-0000-0000-000000000000}"/>
          </ac:spMkLst>
        </pc:spChg>
        <pc:spChg chg="del">
          <ac:chgData name="Елена Зайцева" userId="e4c7a7f2c879dab9" providerId="LiveId" clId="{F72C78DA-7EF9-4ECD-90D4-4298104C4EB9}" dt="2025-03-01T15:57:53.344" v="0" actId="478"/>
          <ac:spMkLst>
            <pc:docMk/>
            <pc:sldMk cId="0" sldId="257"/>
            <ac:spMk id="7" creationId="{00000000-0000-0000-0000-000000000000}"/>
          </ac:spMkLst>
        </pc:spChg>
      </pc:sldChg>
      <pc:sldChg chg="del">
        <pc:chgData name="Елена Зайцева" userId="e4c7a7f2c879dab9" providerId="LiveId" clId="{F72C78DA-7EF9-4ECD-90D4-4298104C4EB9}" dt="2025-03-01T15:58:23.739" v="35" actId="2696"/>
        <pc:sldMkLst>
          <pc:docMk/>
          <pc:sldMk cId="0" sldId="258"/>
        </pc:sldMkLst>
      </pc:sldChg>
      <pc:sldChg chg="del">
        <pc:chgData name="Елена Зайцева" userId="e4c7a7f2c879dab9" providerId="LiveId" clId="{F72C78DA-7EF9-4ECD-90D4-4298104C4EB9}" dt="2025-03-01T15:58:55.909" v="36" actId="2696"/>
        <pc:sldMkLst>
          <pc:docMk/>
          <pc:sldMk cId="876699881" sldId="270"/>
        </pc:sldMkLst>
      </pc:sldChg>
      <pc:sldChg chg="del">
        <pc:chgData name="Елена Зайцева" userId="e4c7a7f2c879dab9" providerId="LiveId" clId="{F72C78DA-7EF9-4ECD-90D4-4298104C4EB9}" dt="2025-03-01T15:59:04.280" v="37" actId="2696"/>
        <pc:sldMkLst>
          <pc:docMk/>
          <pc:sldMk cId="0" sldId="2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BEF4F-F9F4-4151-B95B-6B7F8B138E20}" type="doc">
      <dgm:prSet loTypeId="urn:microsoft.com/office/officeart/2005/8/layout/lProcess3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uk-UA"/>
        </a:p>
      </dgm:t>
    </dgm:pt>
    <dgm:pt modelId="{116B1146-7AB1-4FAF-B668-6F080243BBAF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pPr rtl="0"/>
          <a:r>
            <a:rPr lang="uk-UA" sz="2000" dirty="0">
              <a:solidFill>
                <a:schemeClr val="accent6">
                  <a:lumMod val="50000"/>
                </a:schemeClr>
              </a:solidFill>
            </a:rPr>
            <a:t>Що</a:t>
          </a:r>
          <a:r>
            <a:rPr lang="uk-UA" sz="2000" baseline="0" dirty="0">
              <a:solidFill>
                <a:schemeClr val="accent6">
                  <a:lumMod val="50000"/>
                </a:schemeClr>
              </a:solidFill>
            </a:rPr>
            <a:t> таке звертання?</a:t>
          </a:r>
          <a:endParaRPr lang="uk-UA" sz="2000" dirty="0">
            <a:solidFill>
              <a:schemeClr val="accent6">
                <a:lumMod val="50000"/>
              </a:schemeClr>
            </a:solidFill>
          </a:endParaRPr>
        </a:p>
      </dgm:t>
    </dgm:pt>
    <dgm:pt modelId="{E148CEEF-F97D-480D-9A09-6313F882C204}" type="parTrans" cxnId="{CA581385-5260-4F4D-A9A9-FA0AD5872C8A}">
      <dgm:prSet/>
      <dgm:spPr/>
      <dgm:t>
        <a:bodyPr/>
        <a:lstStyle/>
        <a:p>
          <a:endParaRPr lang="uk-UA"/>
        </a:p>
      </dgm:t>
    </dgm:pt>
    <dgm:pt modelId="{1CAD958E-62DD-4EFF-B137-90F464D3B676}" type="sibTrans" cxnId="{CA581385-5260-4F4D-A9A9-FA0AD5872C8A}">
      <dgm:prSet/>
      <dgm:spPr/>
      <dgm:t>
        <a:bodyPr/>
        <a:lstStyle/>
        <a:p>
          <a:endParaRPr lang="uk-UA"/>
        </a:p>
      </dgm:t>
    </dgm:pt>
    <dgm:pt modelId="{2005B68C-CF8A-4133-8A25-5C786CCC844B}" type="pres">
      <dgm:prSet presAssocID="{86DBEF4F-F9F4-4151-B95B-6B7F8B138E2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3FE8526-E33C-4A9A-97B3-AA5E894D1A4E}" type="pres">
      <dgm:prSet presAssocID="{116B1146-7AB1-4FAF-B668-6F080243BBAF}" presName="horFlow" presStyleCnt="0"/>
      <dgm:spPr/>
    </dgm:pt>
    <dgm:pt modelId="{2833F075-2E5B-4CA8-95D6-8765D7B3BEAA}" type="pres">
      <dgm:prSet presAssocID="{116B1146-7AB1-4FAF-B668-6F080243BBAF}" presName="bigChev" presStyleLbl="node1" presStyleIdx="0" presStyleCnt="1" custScaleX="141828" custScaleY="120791" custLinFactNeighborX="6254" custLinFactNeighborY="-83"/>
      <dgm:spPr/>
    </dgm:pt>
  </dgm:ptLst>
  <dgm:cxnLst>
    <dgm:cxn modelId="{38230073-8A51-496E-8485-F1F06503BB36}" type="presOf" srcId="{86DBEF4F-F9F4-4151-B95B-6B7F8B138E20}" destId="{2005B68C-CF8A-4133-8A25-5C786CCC844B}" srcOrd="0" destOrd="0" presId="urn:microsoft.com/office/officeart/2005/8/layout/lProcess3"/>
    <dgm:cxn modelId="{CA581385-5260-4F4D-A9A9-FA0AD5872C8A}" srcId="{86DBEF4F-F9F4-4151-B95B-6B7F8B138E20}" destId="{116B1146-7AB1-4FAF-B668-6F080243BBAF}" srcOrd="0" destOrd="0" parTransId="{E148CEEF-F97D-480D-9A09-6313F882C204}" sibTransId="{1CAD958E-62DD-4EFF-B137-90F464D3B676}"/>
    <dgm:cxn modelId="{4D68FDBB-AB8B-4336-91AE-48BC07682EA9}" type="presOf" srcId="{116B1146-7AB1-4FAF-B668-6F080243BBAF}" destId="{2833F075-2E5B-4CA8-95D6-8765D7B3BEAA}" srcOrd="0" destOrd="0" presId="urn:microsoft.com/office/officeart/2005/8/layout/lProcess3"/>
    <dgm:cxn modelId="{DDEAE0BE-ED1B-47CC-8585-62C7B1C8B633}" type="presParOf" srcId="{2005B68C-CF8A-4133-8A25-5C786CCC844B}" destId="{73FE8526-E33C-4A9A-97B3-AA5E894D1A4E}" srcOrd="0" destOrd="0" presId="urn:microsoft.com/office/officeart/2005/8/layout/lProcess3"/>
    <dgm:cxn modelId="{CA1F81C0-E64C-40A2-BEF8-DA663A21D5FD}" type="presParOf" srcId="{73FE8526-E33C-4A9A-97B3-AA5E894D1A4E}" destId="{2833F075-2E5B-4CA8-95D6-8765D7B3BEA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060A4E-F88E-47CD-911F-BD45681AF81D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2D5C5E92-0516-463C-97F1-2E4B2DF8CFD1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pPr rtl="0"/>
          <a:r>
            <a:rPr lang="uk-UA" sz="2000" dirty="0">
              <a:solidFill>
                <a:schemeClr val="accent6">
                  <a:lumMod val="50000"/>
                </a:schemeClr>
              </a:solidFill>
            </a:rPr>
            <a:t>Якими частинами мови  виражаються звертання?</a:t>
          </a:r>
        </a:p>
      </dgm:t>
    </dgm:pt>
    <dgm:pt modelId="{24C510A5-E2D9-4920-8DF7-A586FA2D66C5}" type="parTrans" cxnId="{884F7C45-90C4-4115-A480-C43DEBF01C7D}">
      <dgm:prSet/>
      <dgm:spPr/>
      <dgm:t>
        <a:bodyPr/>
        <a:lstStyle/>
        <a:p>
          <a:endParaRPr lang="uk-UA"/>
        </a:p>
      </dgm:t>
    </dgm:pt>
    <dgm:pt modelId="{C827A9AB-E8BA-43EE-9B26-60A94CA38A6E}" type="sibTrans" cxnId="{884F7C45-90C4-4115-A480-C43DEBF01C7D}">
      <dgm:prSet/>
      <dgm:spPr/>
      <dgm:t>
        <a:bodyPr/>
        <a:lstStyle/>
        <a:p>
          <a:endParaRPr lang="uk-UA"/>
        </a:p>
      </dgm:t>
    </dgm:pt>
    <dgm:pt modelId="{47CA2906-65C7-4F2B-ACF9-4C13CC2B2D80}" type="pres">
      <dgm:prSet presAssocID="{C5060A4E-F88E-47CD-911F-BD45681AF81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D64EB87-AF22-450F-A2BA-5AA5200CE822}" type="pres">
      <dgm:prSet presAssocID="{2D5C5E92-0516-463C-97F1-2E4B2DF8CFD1}" presName="horFlow" presStyleCnt="0"/>
      <dgm:spPr/>
    </dgm:pt>
    <dgm:pt modelId="{731FE8B1-2EA1-44B3-84DA-1E4B0461839A}" type="pres">
      <dgm:prSet presAssocID="{2D5C5E92-0516-463C-97F1-2E4B2DF8CFD1}" presName="bigChev" presStyleLbl="node1" presStyleIdx="0" presStyleCnt="1" custScaleX="137820" custScaleY="125160" custLinFactY="-33252" custLinFactNeighborX="-1523" custLinFactNeighborY="-100000"/>
      <dgm:spPr/>
    </dgm:pt>
  </dgm:ptLst>
  <dgm:cxnLst>
    <dgm:cxn modelId="{ECEC4A65-551D-45FF-BD69-1FAD5D7D2C16}" type="presOf" srcId="{2D5C5E92-0516-463C-97F1-2E4B2DF8CFD1}" destId="{731FE8B1-2EA1-44B3-84DA-1E4B0461839A}" srcOrd="0" destOrd="0" presId="urn:microsoft.com/office/officeart/2005/8/layout/lProcess3"/>
    <dgm:cxn modelId="{884F7C45-90C4-4115-A480-C43DEBF01C7D}" srcId="{C5060A4E-F88E-47CD-911F-BD45681AF81D}" destId="{2D5C5E92-0516-463C-97F1-2E4B2DF8CFD1}" srcOrd="0" destOrd="0" parTransId="{24C510A5-E2D9-4920-8DF7-A586FA2D66C5}" sibTransId="{C827A9AB-E8BA-43EE-9B26-60A94CA38A6E}"/>
    <dgm:cxn modelId="{D7224286-BDC2-4CC9-A5D0-C3C75BB3E733}" type="presOf" srcId="{C5060A4E-F88E-47CD-911F-BD45681AF81D}" destId="{47CA2906-65C7-4F2B-ACF9-4C13CC2B2D80}" srcOrd="0" destOrd="0" presId="urn:microsoft.com/office/officeart/2005/8/layout/lProcess3"/>
    <dgm:cxn modelId="{D34B4A5D-8C7C-4DA1-A698-2334835088FC}" type="presParOf" srcId="{47CA2906-65C7-4F2B-ACF9-4C13CC2B2D80}" destId="{DD64EB87-AF22-450F-A2BA-5AA5200CE822}" srcOrd="0" destOrd="0" presId="urn:microsoft.com/office/officeart/2005/8/layout/lProcess3"/>
    <dgm:cxn modelId="{F89A7CA1-5519-4B36-A015-318CEA5B3715}" type="presParOf" srcId="{DD64EB87-AF22-450F-A2BA-5AA5200CE822}" destId="{731FE8B1-2EA1-44B3-84DA-1E4B0461839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04F7DE-444A-48D8-A408-BC6F15C663FF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F415AC38-5567-4CC8-B821-878BF91D988E}">
      <dgm:prSet custT="1"/>
      <dgm:spPr>
        <a:ln>
          <a:solidFill>
            <a:srgbClr val="C00000"/>
          </a:solidFill>
        </a:ln>
      </dgm:spPr>
      <dgm:t>
        <a:bodyPr/>
        <a:lstStyle/>
        <a:p>
          <a:pPr rtl="0"/>
          <a:r>
            <a:rPr lang="uk-UA" sz="2000" dirty="0">
              <a:solidFill>
                <a:schemeClr val="accent4">
                  <a:lumMod val="75000"/>
                </a:schemeClr>
              </a:solidFill>
            </a:rPr>
            <a:t> Звертання - це слово чи сполучення  слів,яке називає особу чи предмет ,до яких звертається мовець .</a:t>
          </a:r>
          <a:r>
            <a:rPr lang="uk-UA" sz="2000" b="1" dirty="0">
              <a:solidFill>
                <a:schemeClr val="accent4">
                  <a:lumMod val="75000"/>
                </a:schemeClr>
              </a:solidFill>
            </a:rPr>
            <a:t> </a:t>
          </a:r>
          <a:r>
            <a:rPr lang="uk-UA" sz="2000" b="1" dirty="0">
              <a:solidFill>
                <a:srgbClr val="C00000"/>
              </a:solidFill>
            </a:rPr>
            <a:t>Земле</a:t>
          </a:r>
          <a:r>
            <a:rPr lang="uk-UA" sz="2000" dirty="0">
              <a:solidFill>
                <a:srgbClr val="C00000"/>
              </a:solidFill>
            </a:rPr>
            <a:t>, ти завжди була годувальницею для людей.</a:t>
          </a:r>
        </a:p>
        <a:p>
          <a:pPr rtl="0"/>
          <a:endParaRPr lang="uk-UA" sz="2000" dirty="0">
            <a:solidFill>
              <a:srgbClr val="C00000"/>
            </a:solidFill>
          </a:endParaRPr>
        </a:p>
      </dgm:t>
    </dgm:pt>
    <dgm:pt modelId="{F5B1DABE-6D01-48C9-ADA3-2FFB6E5D1A99}" type="parTrans" cxnId="{0F13A1A0-D4BC-49C6-9219-B90401AB2820}">
      <dgm:prSet/>
      <dgm:spPr/>
      <dgm:t>
        <a:bodyPr/>
        <a:lstStyle/>
        <a:p>
          <a:endParaRPr lang="uk-UA"/>
        </a:p>
      </dgm:t>
    </dgm:pt>
    <dgm:pt modelId="{206BBDE9-FF7C-4013-8001-66C4A01A7501}" type="sibTrans" cxnId="{0F13A1A0-D4BC-49C6-9219-B90401AB2820}">
      <dgm:prSet/>
      <dgm:spPr/>
      <dgm:t>
        <a:bodyPr/>
        <a:lstStyle/>
        <a:p>
          <a:endParaRPr lang="uk-UA"/>
        </a:p>
      </dgm:t>
    </dgm:pt>
    <dgm:pt modelId="{D58C70DA-8B58-4490-BBD3-F60099AED81F}" type="pres">
      <dgm:prSet presAssocID="{5804F7DE-444A-48D8-A408-BC6F15C663FF}" presName="linear" presStyleCnt="0">
        <dgm:presLayoutVars>
          <dgm:animLvl val="lvl"/>
          <dgm:resizeHandles val="exact"/>
        </dgm:presLayoutVars>
      </dgm:prSet>
      <dgm:spPr/>
    </dgm:pt>
    <dgm:pt modelId="{12FC2154-4986-47FB-B2F1-7F038D60E21E}" type="pres">
      <dgm:prSet presAssocID="{F415AC38-5567-4CC8-B821-878BF91D988E}" presName="parentText" presStyleLbl="node1" presStyleIdx="0" presStyleCnt="1" custScaleY="599404" custLinFactY="-100000" custLinFactNeighborX="-137" custLinFactNeighborY="-195221">
        <dgm:presLayoutVars>
          <dgm:chMax val="0"/>
          <dgm:bulletEnabled val="1"/>
        </dgm:presLayoutVars>
      </dgm:prSet>
      <dgm:spPr/>
    </dgm:pt>
  </dgm:ptLst>
  <dgm:cxnLst>
    <dgm:cxn modelId="{16A9693A-CFB2-4B78-8490-CAF000E37E7E}" type="presOf" srcId="{F415AC38-5567-4CC8-B821-878BF91D988E}" destId="{12FC2154-4986-47FB-B2F1-7F038D60E21E}" srcOrd="0" destOrd="0" presId="urn:microsoft.com/office/officeart/2005/8/layout/vList2"/>
    <dgm:cxn modelId="{3A4CB672-2415-4240-BE01-6CD13FD31AC7}" type="presOf" srcId="{5804F7DE-444A-48D8-A408-BC6F15C663FF}" destId="{D58C70DA-8B58-4490-BBD3-F60099AED81F}" srcOrd="0" destOrd="0" presId="urn:microsoft.com/office/officeart/2005/8/layout/vList2"/>
    <dgm:cxn modelId="{0F13A1A0-D4BC-49C6-9219-B90401AB2820}" srcId="{5804F7DE-444A-48D8-A408-BC6F15C663FF}" destId="{F415AC38-5567-4CC8-B821-878BF91D988E}" srcOrd="0" destOrd="0" parTransId="{F5B1DABE-6D01-48C9-ADA3-2FFB6E5D1A99}" sibTransId="{206BBDE9-FF7C-4013-8001-66C4A01A7501}"/>
    <dgm:cxn modelId="{EFA4BC5D-1ADB-43C8-8AA2-DBD9E4969800}" type="presParOf" srcId="{D58C70DA-8B58-4490-BBD3-F60099AED81F}" destId="{12FC2154-4986-47FB-B2F1-7F038D60E21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FE9025-19E1-4545-8140-5828B58AF4A7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76AF5311-4E6E-45D9-8E1D-423510634B0D}">
      <dgm:prSet custT="1"/>
      <dgm:spPr>
        <a:ln>
          <a:solidFill>
            <a:srgbClr val="C00000"/>
          </a:solidFill>
        </a:ln>
      </dgm:spPr>
      <dgm:t>
        <a:bodyPr/>
        <a:lstStyle/>
        <a:p>
          <a:pPr rtl="0"/>
          <a:r>
            <a:rPr lang="uk-UA" sz="2000" dirty="0">
              <a:solidFill>
                <a:schemeClr val="accent4">
                  <a:lumMod val="50000"/>
                </a:schemeClr>
              </a:solidFill>
            </a:rPr>
            <a:t>Звертання виражається іменником у формі </a:t>
          </a:r>
          <a:r>
            <a:rPr lang="uk-UA" sz="2000" dirty="0" err="1">
              <a:solidFill>
                <a:schemeClr val="accent4">
                  <a:lumMod val="50000"/>
                </a:schemeClr>
              </a:solidFill>
            </a:rPr>
            <a:t>Кл.в</a:t>
          </a:r>
          <a:r>
            <a:rPr lang="uk-UA" sz="2000" dirty="0">
              <a:solidFill>
                <a:schemeClr val="accent4">
                  <a:lumMod val="50000"/>
                </a:schemeClr>
              </a:solidFill>
            </a:rPr>
            <a:t>. або у </a:t>
          </a:r>
          <a:r>
            <a:rPr lang="uk-UA" sz="2000" dirty="0" err="1">
              <a:solidFill>
                <a:schemeClr val="accent4">
                  <a:lumMod val="50000"/>
                </a:schemeClr>
              </a:solidFill>
            </a:rPr>
            <a:t>Н.в</a:t>
          </a:r>
          <a:r>
            <a:rPr lang="uk-UA" sz="2000" dirty="0">
              <a:solidFill>
                <a:schemeClr val="accent4">
                  <a:lumMod val="50000"/>
                </a:schemeClr>
              </a:solidFill>
            </a:rPr>
            <a:t>. в значенні </a:t>
          </a:r>
          <a:r>
            <a:rPr lang="uk-UA" sz="2000" dirty="0" err="1">
              <a:solidFill>
                <a:schemeClr val="accent4">
                  <a:lumMod val="50000"/>
                </a:schemeClr>
              </a:solidFill>
            </a:rPr>
            <a:t>Кл.в</a:t>
          </a:r>
          <a:r>
            <a:rPr lang="uk-UA" sz="2000" dirty="0">
              <a:solidFill>
                <a:schemeClr val="accent4">
                  <a:lumMod val="50000"/>
                </a:schemeClr>
              </a:solidFill>
            </a:rPr>
            <a:t>.,інколи іншими часинами мови в значенні </a:t>
          </a:r>
          <a:r>
            <a:rPr lang="uk-UA" sz="2000" dirty="0" err="1">
              <a:solidFill>
                <a:schemeClr val="accent4">
                  <a:lumMod val="50000"/>
                </a:schemeClr>
              </a:solidFill>
            </a:rPr>
            <a:t>іменника.</a:t>
          </a:r>
          <a:r>
            <a:rPr lang="uk-UA" sz="2000" dirty="0" err="1">
              <a:solidFill>
                <a:srgbClr val="C00000"/>
              </a:solidFill>
            </a:rPr>
            <a:t>Кохайтеся</a:t>
          </a:r>
          <a:r>
            <a:rPr lang="uk-UA" sz="2000" dirty="0">
              <a:solidFill>
                <a:srgbClr val="C00000"/>
              </a:solidFill>
            </a:rPr>
            <a:t>,</a:t>
          </a:r>
          <a:r>
            <a:rPr lang="uk-UA" sz="2000" b="1" dirty="0">
              <a:solidFill>
                <a:srgbClr val="C00000"/>
              </a:solidFill>
            </a:rPr>
            <a:t>чорнобриві</a:t>
          </a:r>
          <a:r>
            <a:rPr lang="uk-UA" sz="2000" dirty="0">
              <a:solidFill>
                <a:srgbClr val="C00000"/>
              </a:solidFill>
            </a:rPr>
            <a:t>,та не з москалями.</a:t>
          </a:r>
        </a:p>
      </dgm:t>
    </dgm:pt>
    <dgm:pt modelId="{7EF4792A-70D1-4FFC-B79A-5665908FD713}" type="parTrans" cxnId="{CC28566C-17E2-48AD-9E66-E3A835D44939}">
      <dgm:prSet/>
      <dgm:spPr/>
      <dgm:t>
        <a:bodyPr/>
        <a:lstStyle/>
        <a:p>
          <a:endParaRPr lang="uk-UA"/>
        </a:p>
      </dgm:t>
    </dgm:pt>
    <dgm:pt modelId="{FEF93C1A-6BD4-4897-8852-43B7237F2DD8}" type="sibTrans" cxnId="{CC28566C-17E2-48AD-9E66-E3A835D44939}">
      <dgm:prSet/>
      <dgm:spPr/>
      <dgm:t>
        <a:bodyPr/>
        <a:lstStyle/>
        <a:p>
          <a:endParaRPr lang="uk-UA"/>
        </a:p>
      </dgm:t>
    </dgm:pt>
    <dgm:pt modelId="{82C7B91E-5362-4158-9271-8586674BED01}" type="pres">
      <dgm:prSet presAssocID="{55FE9025-19E1-4545-8140-5828B58AF4A7}" presName="linear" presStyleCnt="0">
        <dgm:presLayoutVars>
          <dgm:animLvl val="lvl"/>
          <dgm:resizeHandles val="exact"/>
        </dgm:presLayoutVars>
      </dgm:prSet>
      <dgm:spPr/>
    </dgm:pt>
    <dgm:pt modelId="{57F9571B-ECD9-4FA6-9D02-BC8ADEFD6914}" type="pres">
      <dgm:prSet presAssocID="{76AF5311-4E6E-45D9-8E1D-423510634B0D}" presName="parentText" presStyleLbl="node1" presStyleIdx="0" presStyleCnt="1" custScaleY="538296">
        <dgm:presLayoutVars>
          <dgm:chMax val="0"/>
          <dgm:bulletEnabled val="1"/>
        </dgm:presLayoutVars>
      </dgm:prSet>
      <dgm:spPr/>
    </dgm:pt>
  </dgm:ptLst>
  <dgm:cxnLst>
    <dgm:cxn modelId="{79C89D69-510C-42C1-9F7F-D47EC1FDB5C9}" type="presOf" srcId="{55FE9025-19E1-4545-8140-5828B58AF4A7}" destId="{82C7B91E-5362-4158-9271-8586674BED01}" srcOrd="0" destOrd="0" presId="urn:microsoft.com/office/officeart/2005/8/layout/vList2"/>
    <dgm:cxn modelId="{CC28566C-17E2-48AD-9E66-E3A835D44939}" srcId="{55FE9025-19E1-4545-8140-5828B58AF4A7}" destId="{76AF5311-4E6E-45D9-8E1D-423510634B0D}" srcOrd="0" destOrd="0" parTransId="{7EF4792A-70D1-4FFC-B79A-5665908FD713}" sibTransId="{FEF93C1A-6BD4-4897-8852-43B7237F2DD8}"/>
    <dgm:cxn modelId="{FD59FA7F-066A-428D-BDE4-B81C5E7BD8A4}" type="presOf" srcId="{76AF5311-4E6E-45D9-8E1D-423510634B0D}" destId="{57F9571B-ECD9-4FA6-9D02-BC8ADEFD6914}" srcOrd="0" destOrd="0" presId="urn:microsoft.com/office/officeart/2005/8/layout/vList2"/>
    <dgm:cxn modelId="{BFF603E6-A0AE-4F98-93F1-D69012172648}" type="presParOf" srcId="{82C7B91E-5362-4158-9271-8586674BED01}" destId="{57F9571B-ECD9-4FA6-9D02-BC8ADEFD691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DBEF4F-F9F4-4151-B95B-6B7F8B138E20}" type="doc">
      <dgm:prSet loTypeId="urn:microsoft.com/office/officeart/2005/8/layout/lProcess3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uk-UA"/>
        </a:p>
      </dgm:t>
    </dgm:pt>
    <dgm:pt modelId="{116B1146-7AB1-4FAF-B668-6F080243BBAF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pPr rtl="0"/>
          <a:r>
            <a:rPr lang="uk-UA" sz="2400" dirty="0">
              <a:solidFill>
                <a:schemeClr val="accent6">
                  <a:lumMod val="50000"/>
                </a:schemeClr>
              </a:solidFill>
            </a:rPr>
            <a:t>Чи є звертання членом речення?</a:t>
          </a:r>
        </a:p>
      </dgm:t>
    </dgm:pt>
    <dgm:pt modelId="{E148CEEF-F97D-480D-9A09-6313F882C204}" type="parTrans" cxnId="{CA581385-5260-4F4D-A9A9-FA0AD5872C8A}">
      <dgm:prSet/>
      <dgm:spPr/>
      <dgm:t>
        <a:bodyPr/>
        <a:lstStyle/>
        <a:p>
          <a:endParaRPr lang="uk-UA"/>
        </a:p>
      </dgm:t>
    </dgm:pt>
    <dgm:pt modelId="{1CAD958E-62DD-4EFF-B137-90F464D3B676}" type="sibTrans" cxnId="{CA581385-5260-4F4D-A9A9-FA0AD5872C8A}">
      <dgm:prSet/>
      <dgm:spPr/>
      <dgm:t>
        <a:bodyPr/>
        <a:lstStyle/>
        <a:p>
          <a:endParaRPr lang="uk-UA"/>
        </a:p>
      </dgm:t>
    </dgm:pt>
    <dgm:pt modelId="{2005B68C-CF8A-4133-8A25-5C786CCC844B}" type="pres">
      <dgm:prSet presAssocID="{86DBEF4F-F9F4-4151-B95B-6B7F8B138E2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3FE8526-E33C-4A9A-97B3-AA5E894D1A4E}" type="pres">
      <dgm:prSet presAssocID="{116B1146-7AB1-4FAF-B668-6F080243BBAF}" presName="horFlow" presStyleCnt="0"/>
      <dgm:spPr/>
    </dgm:pt>
    <dgm:pt modelId="{2833F075-2E5B-4CA8-95D6-8765D7B3BEAA}" type="pres">
      <dgm:prSet presAssocID="{116B1146-7AB1-4FAF-B668-6F080243BBAF}" presName="bigChev" presStyleLbl="node1" presStyleIdx="0" presStyleCnt="1" custScaleX="141828" custScaleY="120791" custLinFactNeighborX="9418" custLinFactNeighborY="-28"/>
      <dgm:spPr/>
    </dgm:pt>
  </dgm:ptLst>
  <dgm:cxnLst>
    <dgm:cxn modelId="{094AAA2E-DD8C-480E-AD0D-DB106541AB19}" type="presOf" srcId="{116B1146-7AB1-4FAF-B668-6F080243BBAF}" destId="{2833F075-2E5B-4CA8-95D6-8765D7B3BEAA}" srcOrd="0" destOrd="0" presId="urn:microsoft.com/office/officeart/2005/8/layout/lProcess3"/>
    <dgm:cxn modelId="{CA581385-5260-4F4D-A9A9-FA0AD5872C8A}" srcId="{86DBEF4F-F9F4-4151-B95B-6B7F8B138E20}" destId="{116B1146-7AB1-4FAF-B668-6F080243BBAF}" srcOrd="0" destOrd="0" parTransId="{E148CEEF-F97D-480D-9A09-6313F882C204}" sibTransId="{1CAD958E-62DD-4EFF-B137-90F464D3B676}"/>
    <dgm:cxn modelId="{07F84CD4-10A0-47B3-B389-3FC8E22C1024}" type="presOf" srcId="{86DBEF4F-F9F4-4151-B95B-6B7F8B138E20}" destId="{2005B68C-CF8A-4133-8A25-5C786CCC844B}" srcOrd="0" destOrd="0" presId="urn:microsoft.com/office/officeart/2005/8/layout/lProcess3"/>
    <dgm:cxn modelId="{2A9CB5BC-B166-4914-B964-E7B254A3F184}" type="presParOf" srcId="{2005B68C-CF8A-4133-8A25-5C786CCC844B}" destId="{73FE8526-E33C-4A9A-97B3-AA5E894D1A4E}" srcOrd="0" destOrd="0" presId="urn:microsoft.com/office/officeart/2005/8/layout/lProcess3"/>
    <dgm:cxn modelId="{DE656A49-F35B-45E7-A2FA-9CBAEA926050}" type="presParOf" srcId="{73FE8526-E33C-4A9A-97B3-AA5E894D1A4E}" destId="{2833F075-2E5B-4CA8-95D6-8765D7B3BEA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04F7DE-444A-48D8-A408-BC6F15C663FF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F415AC38-5567-4CC8-B821-878BF91D988E}">
      <dgm:prSet custT="1"/>
      <dgm:spPr>
        <a:ln>
          <a:solidFill>
            <a:srgbClr val="C00000"/>
          </a:solidFill>
        </a:ln>
      </dgm:spPr>
      <dgm:t>
        <a:bodyPr/>
        <a:lstStyle/>
        <a:p>
          <a:pPr rtl="0"/>
          <a:r>
            <a:rPr lang="uk-UA" sz="2000" dirty="0">
              <a:solidFill>
                <a:schemeClr val="accent4">
                  <a:lumMod val="50000"/>
                </a:schemeClr>
              </a:solidFill>
            </a:rPr>
            <a:t>Звертання</a:t>
          </a:r>
          <a:r>
            <a:rPr lang="uk-UA" sz="2000" baseline="0" dirty="0">
              <a:solidFill>
                <a:schemeClr val="accent4">
                  <a:lumMod val="50000"/>
                </a:schemeClr>
              </a:solidFill>
            </a:rPr>
            <a:t> не виступає членом речення і не утворює з іншими членами речення словосполучень</a:t>
          </a:r>
          <a:endParaRPr lang="uk-UA" sz="2000" dirty="0">
            <a:solidFill>
              <a:schemeClr val="accent4">
                <a:lumMod val="50000"/>
              </a:schemeClr>
            </a:solidFill>
          </a:endParaRPr>
        </a:p>
      </dgm:t>
    </dgm:pt>
    <dgm:pt modelId="{F5B1DABE-6D01-48C9-ADA3-2FFB6E5D1A99}" type="parTrans" cxnId="{0F13A1A0-D4BC-49C6-9219-B90401AB2820}">
      <dgm:prSet/>
      <dgm:spPr/>
      <dgm:t>
        <a:bodyPr/>
        <a:lstStyle/>
        <a:p>
          <a:endParaRPr lang="uk-UA"/>
        </a:p>
      </dgm:t>
    </dgm:pt>
    <dgm:pt modelId="{206BBDE9-FF7C-4013-8001-66C4A01A7501}" type="sibTrans" cxnId="{0F13A1A0-D4BC-49C6-9219-B90401AB2820}">
      <dgm:prSet/>
      <dgm:spPr/>
      <dgm:t>
        <a:bodyPr/>
        <a:lstStyle/>
        <a:p>
          <a:endParaRPr lang="uk-UA"/>
        </a:p>
      </dgm:t>
    </dgm:pt>
    <dgm:pt modelId="{D58C70DA-8B58-4490-BBD3-F60099AED81F}" type="pres">
      <dgm:prSet presAssocID="{5804F7DE-444A-48D8-A408-BC6F15C663FF}" presName="linear" presStyleCnt="0">
        <dgm:presLayoutVars>
          <dgm:animLvl val="lvl"/>
          <dgm:resizeHandles val="exact"/>
        </dgm:presLayoutVars>
      </dgm:prSet>
      <dgm:spPr/>
    </dgm:pt>
    <dgm:pt modelId="{12FC2154-4986-47FB-B2F1-7F038D60E21E}" type="pres">
      <dgm:prSet presAssocID="{F415AC38-5567-4CC8-B821-878BF91D988E}" presName="parentText" presStyleLbl="node1" presStyleIdx="0" presStyleCnt="1" custScaleY="599404" custLinFactY="-100000" custLinFactNeighborX="-137" custLinFactNeighborY="-195221">
        <dgm:presLayoutVars>
          <dgm:chMax val="0"/>
          <dgm:bulletEnabled val="1"/>
        </dgm:presLayoutVars>
      </dgm:prSet>
      <dgm:spPr/>
    </dgm:pt>
  </dgm:ptLst>
  <dgm:cxnLst>
    <dgm:cxn modelId="{D4FE4D33-AA10-4D6A-9C03-A5D528E18488}" type="presOf" srcId="{F415AC38-5567-4CC8-B821-878BF91D988E}" destId="{12FC2154-4986-47FB-B2F1-7F038D60E21E}" srcOrd="0" destOrd="0" presId="urn:microsoft.com/office/officeart/2005/8/layout/vList2"/>
    <dgm:cxn modelId="{6CD05B9F-1394-416A-BBC2-D5557F73A405}" type="presOf" srcId="{5804F7DE-444A-48D8-A408-BC6F15C663FF}" destId="{D58C70DA-8B58-4490-BBD3-F60099AED81F}" srcOrd="0" destOrd="0" presId="urn:microsoft.com/office/officeart/2005/8/layout/vList2"/>
    <dgm:cxn modelId="{0F13A1A0-D4BC-49C6-9219-B90401AB2820}" srcId="{5804F7DE-444A-48D8-A408-BC6F15C663FF}" destId="{F415AC38-5567-4CC8-B821-878BF91D988E}" srcOrd="0" destOrd="0" parTransId="{F5B1DABE-6D01-48C9-ADA3-2FFB6E5D1A99}" sibTransId="{206BBDE9-FF7C-4013-8001-66C4A01A7501}"/>
    <dgm:cxn modelId="{5150C4B7-BDBD-43EA-92E8-8014A423F821}" type="presParOf" srcId="{D58C70DA-8B58-4490-BBD3-F60099AED81F}" destId="{12FC2154-4986-47FB-B2F1-7F038D60E21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E81E05-7300-43A9-9A35-28148653F0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C51853-B692-47F8-AFAC-2189515968FD}">
      <dgm:prSet phldrT="[Текст]"/>
      <dgm:spPr/>
      <dgm:t>
        <a:bodyPr/>
        <a:lstStyle/>
        <a:p>
          <a:r>
            <a:rPr lang="uk-UA" dirty="0"/>
            <a:t>Власне звертання</a:t>
          </a:r>
          <a:endParaRPr lang="ru-RU" dirty="0"/>
        </a:p>
      </dgm:t>
    </dgm:pt>
    <dgm:pt modelId="{F4D6114A-6DA9-4C31-8E2A-5A3E983A0014}" type="parTrans" cxnId="{2E6A9892-2268-4121-941E-8576879F648D}">
      <dgm:prSet/>
      <dgm:spPr/>
      <dgm:t>
        <a:bodyPr/>
        <a:lstStyle/>
        <a:p>
          <a:endParaRPr lang="ru-RU"/>
        </a:p>
      </dgm:t>
    </dgm:pt>
    <dgm:pt modelId="{C0C76CB9-062B-49D8-B86B-111E4F345685}" type="sibTrans" cxnId="{2E6A9892-2268-4121-941E-8576879F648D}">
      <dgm:prSet/>
      <dgm:spPr/>
      <dgm:t>
        <a:bodyPr/>
        <a:lstStyle/>
        <a:p>
          <a:endParaRPr lang="ru-RU"/>
        </a:p>
      </dgm:t>
    </dgm:pt>
    <dgm:pt modelId="{2C3D330B-FE2C-486F-8F35-94CC435F6076}">
      <dgm:prSet phldrT="[Текст]"/>
      <dgm:spPr/>
      <dgm:t>
        <a:bodyPr/>
        <a:lstStyle/>
        <a:p>
          <a:r>
            <a:rPr lang="ru-RU" b="1" dirty="0" err="1"/>
            <a:t>називає</a:t>
          </a:r>
          <a:r>
            <a:rPr lang="ru-RU" b="1" dirty="0"/>
            <a:t> </a:t>
          </a:r>
          <a:r>
            <a:rPr lang="ru-RU" b="1" dirty="0" err="1"/>
            <a:t>конкретну</a:t>
          </a:r>
          <a:r>
            <a:rPr lang="ru-RU" b="1" dirty="0"/>
            <a:t> особу </a:t>
          </a:r>
          <a:r>
            <a:rPr lang="ru-RU" b="1" dirty="0" err="1"/>
            <a:t>чи</a:t>
          </a:r>
          <a:r>
            <a:rPr lang="ru-RU" b="1" dirty="0"/>
            <a:t> </a:t>
          </a:r>
          <a:r>
            <a:rPr lang="ru-RU" b="1" dirty="0" err="1"/>
            <a:t>осіб</a:t>
          </a:r>
          <a:r>
            <a:rPr lang="ru-RU" b="1" dirty="0"/>
            <a:t>, </a:t>
          </a:r>
          <a:r>
            <a:rPr lang="ru-RU" b="1" dirty="0" err="1"/>
            <a:t>увагу</a:t>
          </a:r>
          <a:r>
            <a:rPr lang="ru-RU" b="1" dirty="0"/>
            <a:t> </a:t>
          </a:r>
          <a:r>
            <a:rPr lang="ru-RU" b="1" dirty="0" err="1"/>
            <a:t>яких</a:t>
          </a:r>
          <a:r>
            <a:rPr lang="ru-RU" b="1" dirty="0"/>
            <a:t> </a:t>
          </a:r>
          <a:r>
            <a:rPr lang="ru-RU" b="1" dirty="0" err="1"/>
            <a:t>привертає</a:t>
          </a:r>
          <a:r>
            <a:rPr lang="ru-RU" b="1" dirty="0"/>
            <a:t> </a:t>
          </a:r>
          <a:r>
            <a:rPr lang="ru-RU" b="1" dirty="0" err="1"/>
            <a:t>мовець</a:t>
          </a:r>
          <a:r>
            <a:rPr lang="ru-RU" b="1" dirty="0"/>
            <a:t> до </a:t>
          </a:r>
          <a:r>
            <a:rPr lang="ru-RU" b="1" dirty="0" err="1"/>
            <a:t>свого</a:t>
          </a:r>
          <a:r>
            <a:rPr lang="ru-RU" b="1" dirty="0"/>
            <a:t> </a:t>
          </a:r>
          <a:r>
            <a:rPr lang="ru-RU" b="1" dirty="0" err="1"/>
            <a:t>висловлювання</a:t>
          </a:r>
          <a:r>
            <a:rPr lang="ru-RU" b="1" dirty="0"/>
            <a:t>: </a:t>
          </a:r>
          <a:r>
            <a:rPr lang="ru-RU" b="1" dirty="0" err="1">
              <a:solidFill>
                <a:srgbClr val="C00000"/>
              </a:solidFill>
            </a:rPr>
            <a:t>Тепер</a:t>
          </a:r>
          <a:r>
            <a:rPr lang="ru-RU" b="1" dirty="0">
              <a:solidFill>
                <a:srgbClr val="C00000"/>
              </a:solidFill>
            </a:rPr>
            <a:t> скажи </a:t>
          </a:r>
          <a:r>
            <a:rPr lang="ru-RU" b="1" dirty="0" err="1">
              <a:solidFill>
                <a:srgbClr val="C00000"/>
              </a:solidFill>
            </a:rPr>
            <a:t>мені</a:t>
          </a:r>
          <a:r>
            <a:rPr lang="ru-RU" b="1" dirty="0">
              <a:solidFill>
                <a:srgbClr val="C00000"/>
              </a:solidFill>
            </a:rPr>
            <a:t>, </a:t>
          </a:r>
          <a:r>
            <a:rPr lang="ru-RU" b="1" dirty="0" err="1">
              <a:solidFill>
                <a:srgbClr val="C00000"/>
              </a:solidFill>
            </a:rPr>
            <a:t>Оверку</a:t>
          </a:r>
          <a:r>
            <a:rPr lang="ru-RU" b="1" dirty="0">
              <a:solidFill>
                <a:srgbClr val="C00000"/>
              </a:solidFill>
            </a:rPr>
            <a:t>, за </a:t>
          </a:r>
          <a:r>
            <a:rPr lang="ru-RU" b="1" dirty="0" err="1">
              <a:solidFill>
                <a:srgbClr val="C00000"/>
              </a:solidFill>
            </a:rPr>
            <a:t>що</a:t>
          </a:r>
          <a:r>
            <a:rPr lang="ru-RU" b="1" dirty="0">
              <a:solidFill>
                <a:srgbClr val="C00000"/>
              </a:solidFill>
            </a:rPr>
            <a:t> </a:t>
          </a:r>
          <a:r>
            <a:rPr lang="ru-RU" b="1" dirty="0" err="1">
              <a:solidFill>
                <a:srgbClr val="C00000"/>
              </a:solidFill>
            </a:rPr>
            <a:t>ти</a:t>
          </a:r>
          <a:r>
            <a:rPr lang="ru-RU" b="1" dirty="0">
              <a:solidFill>
                <a:srgbClr val="C00000"/>
              </a:solidFill>
            </a:rPr>
            <a:t> </a:t>
          </a:r>
          <a:r>
            <a:rPr lang="ru-RU" b="1" dirty="0" err="1">
              <a:solidFill>
                <a:srgbClr val="C00000"/>
              </a:solidFill>
            </a:rPr>
            <a:t>воюєш</a:t>
          </a:r>
          <a:r>
            <a:rPr lang="ru-RU" b="1" dirty="0">
              <a:solidFill>
                <a:srgbClr val="C00000"/>
              </a:solidFill>
            </a:rPr>
            <a:t>? </a:t>
          </a:r>
        </a:p>
      </dgm:t>
    </dgm:pt>
    <dgm:pt modelId="{3F8A9DE1-E80D-4924-AABA-C4586FF7CC77}" type="parTrans" cxnId="{5A64405B-3CE0-4692-8B36-4FB8719AAF53}">
      <dgm:prSet/>
      <dgm:spPr/>
      <dgm:t>
        <a:bodyPr/>
        <a:lstStyle/>
        <a:p>
          <a:endParaRPr lang="ru-RU"/>
        </a:p>
      </dgm:t>
    </dgm:pt>
    <dgm:pt modelId="{FB956E92-7F3B-4B22-AF02-AEF372571EBA}" type="sibTrans" cxnId="{5A64405B-3CE0-4692-8B36-4FB8719AAF53}">
      <dgm:prSet/>
      <dgm:spPr/>
      <dgm:t>
        <a:bodyPr/>
        <a:lstStyle/>
        <a:p>
          <a:endParaRPr lang="ru-RU"/>
        </a:p>
      </dgm:t>
    </dgm:pt>
    <dgm:pt modelId="{9DE878BD-12C8-4B5E-80CA-B18398DC0D92}">
      <dgm:prSet phldrT="[Текст]"/>
      <dgm:spPr/>
      <dgm:t>
        <a:bodyPr/>
        <a:lstStyle/>
        <a:p>
          <a:r>
            <a:rPr lang="uk-UA" dirty="0"/>
            <a:t>Риторичне звертання</a:t>
          </a:r>
          <a:endParaRPr lang="ru-RU" dirty="0"/>
        </a:p>
      </dgm:t>
    </dgm:pt>
    <dgm:pt modelId="{CADACC6F-90C6-4B3E-AA5F-1FD63D31D46D}" type="parTrans" cxnId="{61D9EA89-3F56-449A-8FD7-D804A35866CD}">
      <dgm:prSet/>
      <dgm:spPr/>
      <dgm:t>
        <a:bodyPr/>
        <a:lstStyle/>
        <a:p>
          <a:endParaRPr lang="ru-RU"/>
        </a:p>
      </dgm:t>
    </dgm:pt>
    <dgm:pt modelId="{71F402B5-1B37-4CDC-8F1A-F962800583F2}" type="sibTrans" cxnId="{61D9EA89-3F56-449A-8FD7-D804A35866CD}">
      <dgm:prSet/>
      <dgm:spPr/>
      <dgm:t>
        <a:bodyPr/>
        <a:lstStyle/>
        <a:p>
          <a:endParaRPr lang="ru-RU"/>
        </a:p>
      </dgm:t>
    </dgm:pt>
    <dgm:pt modelId="{E2EA0610-3291-41CC-885F-AA17047D3834}">
      <dgm:prSet phldrT="[Текст]"/>
      <dgm:spPr/>
      <dgm:t>
        <a:bodyPr/>
        <a:lstStyle/>
        <a:p>
          <a:r>
            <a:rPr lang="uk-UA" b="1" dirty="0"/>
            <a:t>Не розраховане на безпосередню реакцію тих, кому воно адресоване. </a:t>
          </a:r>
          <a:r>
            <a:rPr lang="ru-RU" b="1" dirty="0" err="1"/>
            <a:t>Воно</a:t>
          </a:r>
          <a:r>
            <a:rPr lang="ru-RU" b="1" dirty="0"/>
            <a:t> </a:t>
          </a:r>
          <a:r>
            <a:rPr lang="ru-RU" b="1" dirty="0" err="1"/>
            <a:t>стосується</a:t>
          </a:r>
          <a:r>
            <a:rPr lang="ru-RU" b="1" dirty="0"/>
            <a:t> </a:t>
          </a:r>
          <a:r>
            <a:rPr lang="ru-RU" b="1" dirty="0" err="1"/>
            <a:t>відсутніх</a:t>
          </a:r>
          <a:r>
            <a:rPr lang="ru-RU" b="1" dirty="0"/>
            <a:t> </a:t>
          </a:r>
          <a:r>
            <a:rPr lang="ru-RU" b="1" dirty="0" err="1"/>
            <a:t>осіб</a:t>
          </a:r>
          <a:r>
            <a:rPr lang="ru-RU" b="1" dirty="0"/>
            <a:t>, </a:t>
          </a:r>
          <a:r>
            <a:rPr lang="ru-RU" b="1" dirty="0" err="1"/>
            <a:t>тварин</a:t>
          </a:r>
          <a:r>
            <a:rPr lang="ru-RU" b="1" dirty="0"/>
            <a:t> </a:t>
          </a:r>
          <a:r>
            <a:rPr lang="ru-RU" b="1" dirty="0" err="1"/>
            <a:t>або</a:t>
          </a:r>
          <a:r>
            <a:rPr lang="ru-RU" b="1" dirty="0"/>
            <a:t> </a:t>
          </a:r>
          <a:r>
            <a:rPr lang="ru-RU" b="1" dirty="0" err="1"/>
            <a:t>неживих</a:t>
          </a:r>
          <a:r>
            <a:rPr lang="ru-RU" b="1" dirty="0"/>
            <a:t> </a:t>
          </a:r>
          <a:r>
            <a:rPr lang="ru-RU" b="1" dirty="0" err="1"/>
            <a:t>предметів</a:t>
          </a:r>
          <a:r>
            <a:rPr lang="ru-RU" b="1" dirty="0">
              <a:solidFill>
                <a:srgbClr val="C00000"/>
              </a:solidFill>
            </a:rPr>
            <a:t>: </a:t>
          </a:r>
          <a:r>
            <a:rPr lang="ru-RU" b="1" dirty="0" err="1">
              <a:solidFill>
                <a:srgbClr val="C00000"/>
              </a:solidFill>
            </a:rPr>
            <a:t>Бідна</a:t>
          </a:r>
          <a:r>
            <a:rPr lang="ru-RU" b="1" dirty="0">
              <a:solidFill>
                <a:srgbClr val="C00000"/>
              </a:solidFill>
            </a:rPr>
            <a:t> </a:t>
          </a:r>
          <a:r>
            <a:rPr lang="ru-RU" b="1" dirty="0" err="1">
              <a:solidFill>
                <a:srgbClr val="C00000"/>
              </a:solidFill>
            </a:rPr>
            <a:t>волошко</a:t>
          </a:r>
          <a:r>
            <a:rPr lang="ru-RU" b="1" dirty="0">
              <a:solidFill>
                <a:srgbClr val="C00000"/>
              </a:solidFill>
            </a:rPr>
            <a:t>, </a:t>
          </a:r>
          <a:r>
            <a:rPr lang="ru-RU" b="1" dirty="0" err="1">
              <a:solidFill>
                <a:srgbClr val="C00000"/>
              </a:solidFill>
            </a:rPr>
            <a:t>чому</a:t>
          </a:r>
          <a:r>
            <a:rPr lang="ru-RU" b="1" dirty="0">
              <a:solidFill>
                <a:srgbClr val="C00000"/>
              </a:solidFill>
            </a:rPr>
            <a:t> </a:t>
          </a:r>
          <a:r>
            <a:rPr lang="ru-RU" b="1" dirty="0" err="1">
              <a:solidFill>
                <a:srgbClr val="C00000"/>
              </a:solidFill>
            </a:rPr>
            <a:t>ти</a:t>
          </a:r>
          <a:r>
            <a:rPr lang="ru-RU" b="1" dirty="0">
              <a:solidFill>
                <a:srgbClr val="C00000"/>
              </a:solidFill>
            </a:rPr>
            <a:t> у </a:t>
          </a:r>
          <a:r>
            <a:rPr lang="ru-RU" b="1" dirty="0" err="1">
              <a:solidFill>
                <a:srgbClr val="C00000"/>
              </a:solidFill>
            </a:rPr>
            <a:t>житі</a:t>
          </a:r>
          <a:r>
            <a:rPr lang="ru-RU" b="1" dirty="0">
              <a:solidFill>
                <a:srgbClr val="C00000"/>
              </a:solidFill>
            </a:rPr>
            <a:t>, а не на </a:t>
          </a:r>
          <a:r>
            <a:rPr lang="ru-RU" b="1" dirty="0" err="1">
              <a:solidFill>
                <a:srgbClr val="C00000"/>
              </a:solidFill>
            </a:rPr>
            <a:t>клумбі</a:t>
          </a:r>
          <a:r>
            <a:rPr lang="ru-RU" b="1" dirty="0">
              <a:solidFill>
                <a:srgbClr val="C00000"/>
              </a:solidFill>
            </a:rPr>
            <a:t> </a:t>
          </a:r>
          <a:r>
            <a:rPr lang="ru-RU" b="1" dirty="0" err="1">
              <a:solidFill>
                <a:srgbClr val="C00000"/>
              </a:solidFill>
            </a:rPr>
            <a:t>волієш</a:t>
          </a:r>
          <a:r>
            <a:rPr lang="ru-RU" b="1" dirty="0">
              <a:solidFill>
                <a:srgbClr val="C00000"/>
              </a:solidFill>
            </a:rPr>
            <a:t> </a:t>
          </a:r>
          <a:r>
            <a:rPr lang="ru-RU" b="1" dirty="0" err="1">
              <a:solidFill>
                <a:srgbClr val="C00000"/>
              </a:solidFill>
            </a:rPr>
            <a:t>рости</a:t>
          </a:r>
          <a:r>
            <a:rPr lang="ru-RU" b="1" dirty="0">
              <a:solidFill>
                <a:srgbClr val="C00000"/>
              </a:solidFill>
            </a:rPr>
            <a:t>? </a:t>
          </a:r>
        </a:p>
      </dgm:t>
    </dgm:pt>
    <dgm:pt modelId="{781C2364-273F-46D2-8838-631948F58142}" type="parTrans" cxnId="{66AAF43B-D84E-45A7-95C1-958ED65521C2}">
      <dgm:prSet/>
      <dgm:spPr/>
      <dgm:t>
        <a:bodyPr/>
        <a:lstStyle/>
        <a:p>
          <a:endParaRPr lang="ru-RU"/>
        </a:p>
      </dgm:t>
    </dgm:pt>
    <dgm:pt modelId="{1A2C2247-C54D-4C4F-90CA-B16EE75CA02A}" type="sibTrans" cxnId="{66AAF43B-D84E-45A7-95C1-958ED65521C2}">
      <dgm:prSet/>
      <dgm:spPr/>
      <dgm:t>
        <a:bodyPr/>
        <a:lstStyle/>
        <a:p>
          <a:endParaRPr lang="ru-RU"/>
        </a:p>
      </dgm:t>
    </dgm:pt>
    <dgm:pt modelId="{E342BC75-2D4F-4F22-8F60-2021906A0542}" type="pres">
      <dgm:prSet presAssocID="{23E81E05-7300-43A9-9A35-28148653F074}" presName="linear" presStyleCnt="0">
        <dgm:presLayoutVars>
          <dgm:animLvl val="lvl"/>
          <dgm:resizeHandles val="exact"/>
        </dgm:presLayoutVars>
      </dgm:prSet>
      <dgm:spPr/>
    </dgm:pt>
    <dgm:pt modelId="{658D3EE7-9757-48B4-B608-29CB1F687794}" type="pres">
      <dgm:prSet presAssocID="{10C51853-B692-47F8-AFAC-2189515968F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0A5A65-5D61-419A-AD35-878F18BDADC7}" type="pres">
      <dgm:prSet presAssocID="{10C51853-B692-47F8-AFAC-2189515968FD}" presName="childText" presStyleLbl="revTx" presStyleIdx="0" presStyleCnt="2">
        <dgm:presLayoutVars>
          <dgm:bulletEnabled val="1"/>
        </dgm:presLayoutVars>
      </dgm:prSet>
      <dgm:spPr/>
    </dgm:pt>
    <dgm:pt modelId="{4B29A23C-8940-4C75-BBDA-9A6F31795F48}" type="pres">
      <dgm:prSet presAssocID="{9DE878BD-12C8-4B5E-80CA-B18398DC0D9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2998C25-26B5-450D-9FB4-B4ACAC79D357}" type="pres">
      <dgm:prSet presAssocID="{9DE878BD-12C8-4B5E-80CA-B18398DC0D92}" presName="childText" presStyleLbl="revTx" presStyleIdx="1" presStyleCnt="2" custScaleY="211904">
        <dgm:presLayoutVars>
          <dgm:bulletEnabled val="1"/>
        </dgm:presLayoutVars>
      </dgm:prSet>
      <dgm:spPr/>
    </dgm:pt>
  </dgm:ptLst>
  <dgm:cxnLst>
    <dgm:cxn modelId="{82D93415-69BC-4124-82DA-3B4416E06F99}" type="presOf" srcId="{9DE878BD-12C8-4B5E-80CA-B18398DC0D92}" destId="{4B29A23C-8940-4C75-BBDA-9A6F31795F48}" srcOrd="0" destOrd="0" presId="urn:microsoft.com/office/officeart/2005/8/layout/vList2"/>
    <dgm:cxn modelId="{F836E420-E650-4A39-A1F2-ABE1D2A50C47}" type="presOf" srcId="{10C51853-B692-47F8-AFAC-2189515968FD}" destId="{658D3EE7-9757-48B4-B608-29CB1F687794}" srcOrd="0" destOrd="0" presId="urn:microsoft.com/office/officeart/2005/8/layout/vList2"/>
    <dgm:cxn modelId="{66AAF43B-D84E-45A7-95C1-958ED65521C2}" srcId="{9DE878BD-12C8-4B5E-80CA-B18398DC0D92}" destId="{E2EA0610-3291-41CC-885F-AA17047D3834}" srcOrd="0" destOrd="0" parTransId="{781C2364-273F-46D2-8838-631948F58142}" sibTransId="{1A2C2247-C54D-4C4F-90CA-B16EE75CA02A}"/>
    <dgm:cxn modelId="{5A64405B-3CE0-4692-8B36-4FB8719AAF53}" srcId="{10C51853-B692-47F8-AFAC-2189515968FD}" destId="{2C3D330B-FE2C-486F-8F35-94CC435F6076}" srcOrd="0" destOrd="0" parTransId="{3F8A9DE1-E80D-4924-AABA-C4586FF7CC77}" sibTransId="{FB956E92-7F3B-4B22-AF02-AEF372571EBA}"/>
    <dgm:cxn modelId="{9C0D707E-EADA-4B38-AE98-3C4045F2CEBA}" type="presOf" srcId="{E2EA0610-3291-41CC-885F-AA17047D3834}" destId="{32998C25-26B5-450D-9FB4-B4ACAC79D357}" srcOrd="0" destOrd="0" presId="urn:microsoft.com/office/officeart/2005/8/layout/vList2"/>
    <dgm:cxn modelId="{74661388-1867-4C5E-B07A-A00573FBA7B3}" type="presOf" srcId="{23E81E05-7300-43A9-9A35-28148653F074}" destId="{E342BC75-2D4F-4F22-8F60-2021906A0542}" srcOrd="0" destOrd="0" presId="urn:microsoft.com/office/officeart/2005/8/layout/vList2"/>
    <dgm:cxn modelId="{61D9EA89-3F56-449A-8FD7-D804A35866CD}" srcId="{23E81E05-7300-43A9-9A35-28148653F074}" destId="{9DE878BD-12C8-4B5E-80CA-B18398DC0D92}" srcOrd="1" destOrd="0" parTransId="{CADACC6F-90C6-4B3E-AA5F-1FD63D31D46D}" sibTransId="{71F402B5-1B37-4CDC-8F1A-F962800583F2}"/>
    <dgm:cxn modelId="{2E6A9892-2268-4121-941E-8576879F648D}" srcId="{23E81E05-7300-43A9-9A35-28148653F074}" destId="{10C51853-B692-47F8-AFAC-2189515968FD}" srcOrd="0" destOrd="0" parTransId="{F4D6114A-6DA9-4C31-8E2A-5A3E983A0014}" sibTransId="{C0C76CB9-062B-49D8-B86B-111E4F345685}"/>
    <dgm:cxn modelId="{0EEF1FD8-ABD3-4D3D-A653-04C3FA0D257F}" type="presOf" srcId="{2C3D330B-FE2C-486F-8F35-94CC435F6076}" destId="{9D0A5A65-5D61-419A-AD35-878F18BDADC7}" srcOrd="0" destOrd="0" presId="urn:microsoft.com/office/officeart/2005/8/layout/vList2"/>
    <dgm:cxn modelId="{98B620DC-31D9-432F-B417-8F73A8357738}" type="presParOf" srcId="{E342BC75-2D4F-4F22-8F60-2021906A0542}" destId="{658D3EE7-9757-48B4-B608-29CB1F687794}" srcOrd="0" destOrd="0" presId="urn:microsoft.com/office/officeart/2005/8/layout/vList2"/>
    <dgm:cxn modelId="{E7265DF0-4B67-4C79-9109-DA95190EC580}" type="presParOf" srcId="{E342BC75-2D4F-4F22-8F60-2021906A0542}" destId="{9D0A5A65-5D61-419A-AD35-878F18BDADC7}" srcOrd="1" destOrd="0" presId="urn:microsoft.com/office/officeart/2005/8/layout/vList2"/>
    <dgm:cxn modelId="{7C8C7B6C-DA4F-4216-9996-59E6EA4A61E9}" type="presParOf" srcId="{E342BC75-2D4F-4F22-8F60-2021906A0542}" destId="{4B29A23C-8940-4C75-BBDA-9A6F31795F48}" srcOrd="2" destOrd="0" presId="urn:microsoft.com/office/officeart/2005/8/layout/vList2"/>
    <dgm:cxn modelId="{7BB64C00-9E3E-4F35-9470-5CC52541FE24}" type="presParOf" srcId="{E342BC75-2D4F-4F22-8F60-2021906A0542}" destId="{32998C25-26B5-450D-9FB4-B4ACAC79D3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3F075-2E5B-4CA8-95D6-8765D7B3BEAA}">
      <dsp:nvSpPr>
        <dsp:cNvPr id="0" name=""/>
        <dsp:cNvSpPr/>
      </dsp:nvSpPr>
      <dsp:spPr>
        <a:xfrm>
          <a:off x="357199" y="0"/>
          <a:ext cx="3560001" cy="1212782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6">
                  <a:lumMod val="50000"/>
                </a:schemeClr>
              </a:solidFill>
            </a:rPr>
            <a:t>Що</a:t>
          </a:r>
          <a:r>
            <a:rPr lang="uk-UA" sz="2000" kern="1200" baseline="0" dirty="0">
              <a:solidFill>
                <a:schemeClr val="accent6">
                  <a:lumMod val="50000"/>
                </a:schemeClr>
              </a:solidFill>
            </a:rPr>
            <a:t> таке звертання?</a:t>
          </a:r>
          <a:endParaRPr lang="uk-UA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963590" y="0"/>
        <a:ext cx="2347219" cy="1212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FE8B1-2EA1-44B3-84DA-1E4B0461839A}">
      <dsp:nvSpPr>
        <dsp:cNvPr id="0" name=""/>
        <dsp:cNvSpPr/>
      </dsp:nvSpPr>
      <dsp:spPr>
        <a:xfrm>
          <a:off x="121874" y="0"/>
          <a:ext cx="3535757" cy="1284386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6">
                  <a:lumMod val="50000"/>
                </a:schemeClr>
              </a:solidFill>
            </a:rPr>
            <a:t>Якими частинами мови  виражаються звертання?</a:t>
          </a:r>
        </a:p>
      </dsp:txBody>
      <dsp:txXfrm>
        <a:off x="764067" y="0"/>
        <a:ext cx="2251371" cy="1284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C2154-4986-47FB-B2F1-7F038D60E21E}">
      <dsp:nvSpPr>
        <dsp:cNvPr id="0" name=""/>
        <dsp:cNvSpPr/>
      </dsp:nvSpPr>
      <dsp:spPr>
        <a:xfrm>
          <a:off x="0" y="0"/>
          <a:ext cx="4071966" cy="19983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4">
                  <a:lumMod val="75000"/>
                </a:schemeClr>
              </a:solidFill>
            </a:rPr>
            <a:t> Звертання - це слово чи сполучення  слів,яке називає особу чи предмет ,до яких звертається мовець .</a:t>
          </a:r>
          <a:r>
            <a:rPr lang="uk-UA" sz="2000" b="1" kern="1200" dirty="0">
              <a:solidFill>
                <a:schemeClr val="accent4">
                  <a:lumMod val="75000"/>
                </a:schemeClr>
              </a:solidFill>
            </a:rPr>
            <a:t> </a:t>
          </a:r>
          <a:r>
            <a:rPr lang="uk-UA" sz="2000" b="1" kern="1200" dirty="0">
              <a:solidFill>
                <a:srgbClr val="C00000"/>
              </a:solidFill>
            </a:rPr>
            <a:t>Земле</a:t>
          </a:r>
          <a:r>
            <a:rPr lang="uk-UA" sz="2000" kern="1200" dirty="0">
              <a:solidFill>
                <a:srgbClr val="C00000"/>
              </a:solidFill>
            </a:rPr>
            <a:t>, ти завжди була годувальницею для людей.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kern="1200" dirty="0">
            <a:solidFill>
              <a:srgbClr val="C00000"/>
            </a:solidFill>
          </a:endParaRPr>
        </a:p>
      </dsp:txBody>
      <dsp:txXfrm>
        <a:off x="97549" y="97549"/>
        <a:ext cx="3876868" cy="18032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9571B-ECD9-4FA6-9D02-BC8ADEFD6914}">
      <dsp:nvSpPr>
        <dsp:cNvPr id="0" name=""/>
        <dsp:cNvSpPr/>
      </dsp:nvSpPr>
      <dsp:spPr>
        <a:xfrm>
          <a:off x="0" y="119264"/>
          <a:ext cx="4214842" cy="17617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4">
                  <a:lumMod val="50000"/>
                </a:schemeClr>
              </a:solidFill>
            </a:rPr>
            <a:t>Звертання виражається іменником у формі </a:t>
          </a:r>
          <a:r>
            <a:rPr lang="uk-UA" sz="2000" kern="1200" dirty="0" err="1">
              <a:solidFill>
                <a:schemeClr val="accent4">
                  <a:lumMod val="50000"/>
                </a:schemeClr>
              </a:solidFill>
            </a:rPr>
            <a:t>Кл.в</a:t>
          </a:r>
          <a:r>
            <a:rPr lang="uk-UA" sz="2000" kern="1200" dirty="0">
              <a:solidFill>
                <a:schemeClr val="accent4">
                  <a:lumMod val="50000"/>
                </a:schemeClr>
              </a:solidFill>
            </a:rPr>
            <a:t>. або у </a:t>
          </a:r>
          <a:r>
            <a:rPr lang="uk-UA" sz="2000" kern="1200" dirty="0" err="1">
              <a:solidFill>
                <a:schemeClr val="accent4">
                  <a:lumMod val="50000"/>
                </a:schemeClr>
              </a:solidFill>
            </a:rPr>
            <a:t>Н.в</a:t>
          </a:r>
          <a:r>
            <a:rPr lang="uk-UA" sz="2000" kern="1200" dirty="0">
              <a:solidFill>
                <a:schemeClr val="accent4">
                  <a:lumMod val="50000"/>
                </a:schemeClr>
              </a:solidFill>
            </a:rPr>
            <a:t>. в значенні </a:t>
          </a:r>
          <a:r>
            <a:rPr lang="uk-UA" sz="2000" kern="1200" dirty="0" err="1">
              <a:solidFill>
                <a:schemeClr val="accent4">
                  <a:lumMod val="50000"/>
                </a:schemeClr>
              </a:solidFill>
            </a:rPr>
            <a:t>Кл.в</a:t>
          </a:r>
          <a:r>
            <a:rPr lang="uk-UA" sz="2000" kern="1200" dirty="0">
              <a:solidFill>
                <a:schemeClr val="accent4">
                  <a:lumMod val="50000"/>
                </a:schemeClr>
              </a:solidFill>
            </a:rPr>
            <a:t>.,інколи іншими часинами мови в значенні </a:t>
          </a:r>
          <a:r>
            <a:rPr lang="uk-UA" sz="2000" kern="1200" dirty="0" err="1">
              <a:solidFill>
                <a:schemeClr val="accent4">
                  <a:lumMod val="50000"/>
                </a:schemeClr>
              </a:solidFill>
            </a:rPr>
            <a:t>іменника.</a:t>
          </a:r>
          <a:r>
            <a:rPr lang="uk-UA" sz="2000" kern="1200" dirty="0" err="1">
              <a:solidFill>
                <a:srgbClr val="C00000"/>
              </a:solidFill>
            </a:rPr>
            <a:t>Кохайтеся</a:t>
          </a:r>
          <a:r>
            <a:rPr lang="uk-UA" sz="2000" kern="1200" dirty="0">
              <a:solidFill>
                <a:srgbClr val="C00000"/>
              </a:solidFill>
            </a:rPr>
            <a:t>,</a:t>
          </a:r>
          <a:r>
            <a:rPr lang="uk-UA" sz="2000" b="1" kern="1200" dirty="0">
              <a:solidFill>
                <a:srgbClr val="C00000"/>
              </a:solidFill>
            </a:rPr>
            <a:t>чорнобриві</a:t>
          </a:r>
          <a:r>
            <a:rPr lang="uk-UA" sz="2000" kern="1200" dirty="0">
              <a:solidFill>
                <a:srgbClr val="C00000"/>
              </a:solidFill>
            </a:rPr>
            <a:t>,та не з москалями.</a:t>
          </a:r>
        </a:p>
      </dsp:txBody>
      <dsp:txXfrm>
        <a:off x="86001" y="205265"/>
        <a:ext cx="4042840" cy="15897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3F075-2E5B-4CA8-95D6-8765D7B3BEAA}">
      <dsp:nvSpPr>
        <dsp:cNvPr id="0" name=""/>
        <dsp:cNvSpPr/>
      </dsp:nvSpPr>
      <dsp:spPr>
        <a:xfrm>
          <a:off x="6" y="57788"/>
          <a:ext cx="3643331" cy="124117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accent6">
                  <a:lumMod val="50000"/>
                </a:schemeClr>
              </a:solidFill>
            </a:rPr>
            <a:t>Чи є звертання членом речення?</a:t>
          </a:r>
        </a:p>
      </dsp:txBody>
      <dsp:txXfrm>
        <a:off x="620591" y="57788"/>
        <a:ext cx="2402161" cy="12411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C2154-4986-47FB-B2F1-7F038D60E21E}">
      <dsp:nvSpPr>
        <dsp:cNvPr id="0" name=""/>
        <dsp:cNvSpPr/>
      </dsp:nvSpPr>
      <dsp:spPr>
        <a:xfrm>
          <a:off x="0" y="0"/>
          <a:ext cx="4143404" cy="15063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4">
                  <a:lumMod val="50000"/>
                </a:schemeClr>
              </a:solidFill>
            </a:rPr>
            <a:t>Звертання</a:t>
          </a:r>
          <a:r>
            <a:rPr lang="uk-UA" sz="2000" kern="1200" baseline="0" dirty="0">
              <a:solidFill>
                <a:schemeClr val="accent4">
                  <a:lumMod val="50000"/>
                </a:schemeClr>
              </a:solidFill>
            </a:rPr>
            <a:t> не виступає членом речення і не утворює з іншими членами речення словосполучень</a:t>
          </a:r>
          <a:endParaRPr lang="uk-UA" sz="20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73533" y="73533"/>
        <a:ext cx="3996338" cy="13592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D3EE7-9757-48B4-B608-29CB1F687794}">
      <dsp:nvSpPr>
        <dsp:cNvPr id="0" name=""/>
        <dsp:cNvSpPr/>
      </dsp:nvSpPr>
      <dsp:spPr>
        <a:xfrm>
          <a:off x="0" y="51830"/>
          <a:ext cx="614434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/>
            <a:t>Власне звертання</a:t>
          </a:r>
          <a:endParaRPr lang="ru-RU" sz="2200" kern="1200" dirty="0"/>
        </a:p>
      </dsp:txBody>
      <dsp:txXfrm>
        <a:off x="25759" y="77589"/>
        <a:ext cx="6092826" cy="476152"/>
      </dsp:txXfrm>
    </dsp:sp>
    <dsp:sp modelId="{9D0A5A65-5D61-419A-AD35-878F18BDADC7}">
      <dsp:nvSpPr>
        <dsp:cNvPr id="0" name=""/>
        <dsp:cNvSpPr/>
      </dsp:nvSpPr>
      <dsp:spPr>
        <a:xfrm>
          <a:off x="0" y="579500"/>
          <a:ext cx="6144344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08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700" b="1" kern="1200" dirty="0" err="1"/>
            <a:t>називає</a:t>
          </a:r>
          <a:r>
            <a:rPr lang="ru-RU" sz="1700" b="1" kern="1200" dirty="0"/>
            <a:t> </a:t>
          </a:r>
          <a:r>
            <a:rPr lang="ru-RU" sz="1700" b="1" kern="1200" dirty="0" err="1"/>
            <a:t>конкретну</a:t>
          </a:r>
          <a:r>
            <a:rPr lang="ru-RU" sz="1700" b="1" kern="1200" dirty="0"/>
            <a:t> особу </a:t>
          </a:r>
          <a:r>
            <a:rPr lang="ru-RU" sz="1700" b="1" kern="1200" dirty="0" err="1"/>
            <a:t>чи</a:t>
          </a:r>
          <a:r>
            <a:rPr lang="ru-RU" sz="1700" b="1" kern="1200" dirty="0"/>
            <a:t> </a:t>
          </a:r>
          <a:r>
            <a:rPr lang="ru-RU" sz="1700" b="1" kern="1200" dirty="0" err="1"/>
            <a:t>осіб</a:t>
          </a:r>
          <a:r>
            <a:rPr lang="ru-RU" sz="1700" b="1" kern="1200" dirty="0"/>
            <a:t>, </a:t>
          </a:r>
          <a:r>
            <a:rPr lang="ru-RU" sz="1700" b="1" kern="1200" dirty="0" err="1"/>
            <a:t>увагу</a:t>
          </a:r>
          <a:r>
            <a:rPr lang="ru-RU" sz="1700" b="1" kern="1200" dirty="0"/>
            <a:t> </a:t>
          </a:r>
          <a:r>
            <a:rPr lang="ru-RU" sz="1700" b="1" kern="1200" dirty="0" err="1"/>
            <a:t>яких</a:t>
          </a:r>
          <a:r>
            <a:rPr lang="ru-RU" sz="1700" b="1" kern="1200" dirty="0"/>
            <a:t> </a:t>
          </a:r>
          <a:r>
            <a:rPr lang="ru-RU" sz="1700" b="1" kern="1200" dirty="0" err="1"/>
            <a:t>привертає</a:t>
          </a:r>
          <a:r>
            <a:rPr lang="ru-RU" sz="1700" b="1" kern="1200" dirty="0"/>
            <a:t> </a:t>
          </a:r>
          <a:r>
            <a:rPr lang="ru-RU" sz="1700" b="1" kern="1200" dirty="0" err="1"/>
            <a:t>мовець</a:t>
          </a:r>
          <a:r>
            <a:rPr lang="ru-RU" sz="1700" b="1" kern="1200" dirty="0"/>
            <a:t> до </a:t>
          </a:r>
          <a:r>
            <a:rPr lang="ru-RU" sz="1700" b="1" kern="1200" dirty="0" err="1"/>
            <a:t>свого</a:t>
          </a:r>
          <a:r>
            <a:rPr lang="ru-RU" sz="1700" b="1" kern="1200" dirty="0"/>
            <a:t> </a:t>
          </a:r>
          <a:r>
            <a:rPr lang="ru-RU" sz="1700" b="1" kern="1200" dirty="0" err="1"/>
            <a:t>висловлювання</a:t>
          </a:r>
          <a:r>
            <a:rPr lang="ru-RU" sz="1700" b="1" kern="1200" dirty="0"/>
            <a:t>: </a:t>
          </a:r>
          <a:r>
            <a:rPr lang="ru-RU" sz="1700" b="1" kern="1200" dirty="0" err="1">
              <a:solidFill>
                <a:srgbClr val="C00000"/>
              </a:solidFill>
            </a:rPr>
            <a:t>Тепер</a:t>
          </a:r>
          <a:r>
            <a:rPr lang="ru-RU" sz="1700" b="1" kern="1200" dirty="0">
              <a:solidFill>
                <a:srgbClr val="C00000"/>
              </a:solidFill>
            </a:rPr>
            <a:t> скажи </a:t>
          </a:r>
          <a:r>
            <a:rPr lang="ru-RU" sz="1700" b="1" kern="1200" dirty="0" err="1">
              <a:solidFill>
                <a:srgbClr val="C00000"/>
              </a:solidFill>
            </a:rPr>
            <a:t>мені</a:t>
          </a:r>
          <a:r>
            <a:rPr lang="ru-RU" sz="1700" b="1" kern="1200" dirty="0">
              <a:solidFill>
                <a:srgbClr val="C00000"/>
              </a:solidFill>
            </a:rPr>
            <a:t>, </a:t>
          </a:r>
          <a:r>
            <a:rPr lang="ru-RU" sz="1700" b="1" kern="1200" dirty="0" err="1">
              <a:solidFill>
                <a:srgbClr val="C00000"/>
              </a:solidFill>
            </a:rPr>
            <a:t>Оверку</a:t>
          </a:r>
          <a:r>
            <a:rPr lang="ru-RU" sz="1700" b="1" kern="1200" dirty="0">
              <a:solidFill>
                <a:srgbClr val="C00000"/>
              </a:solidFill>
            </a:rPr>
            <a:t>, за </a:t>
          </a:r>
          <a:r>
            <a:rPr lang="ru-RU" sz="1700" b="1" kern="1200" dirty="0" err="1">
              <a:solidFill>
                <a:srgbClr val="C00000"/>
              </a:solidFill>
            </a:rPr>
            <a:t>що</a:t>
          </a:r>
          <a:r>
            <a:rPr lang="ru-RU" sz="1700" b="1" kern="1200" dirty="0">
              <a:solidFill>
                <a:srgbClr val="C00000"/>
              </a:solidFill>
            </a:rPr>
            <a:t> </a:t>
          </a:r>
          <a:r>
            <a:rPr lang="ru-RU" sz="1700" b="1" kern="1200" dirty="0" err="1">
              <a:solidFill>
                <a:srgbClr val="C00000"/>
              </a:solidFill>
            </a:rPr>
            <a:t>ти</a:t>
          </a:r>
          <a:r>
            <a:rPr lang="ru-RU" sz="1700" b="1" kern="1200" dirty="0">
              <a:solidFill>
                <a:srgbClr val="C00000"/>
              </a:solidFill>
            </a:rPr>
            <a:t> </a:t>
          </a:r>
          <a:r>
            <a:rPr lang="ru-RU" sz="1700" b="1" kern="1200" dirty="0" err="1">
              <a:solidFill>
                <a:srgbClr val="C00000"/>
              </a:solidFill>
            </a:rPr>
            <a:t>воюєш</a:t>
          </a:r>
          <a:r>
            <a:rPr lang="ru-RU" sz="1700" b="1" kern="1200" dirty="0">
              <a:solidFill>
                <a:srgbClr val="C00000"/>
              </a:solidFill>
            </a:rPr>
            <a:t>? </a:t>
          </a:r>
        </a:p>
      </dsp:txBody>
      <dsp:txXfrm>
        <a:off x="0" y="579500"/>
        <a:ext cx="6144344" cy="774180"/>
      </dsp:txXfrm>
    </dsp:sp>
    <dsp:sp modelId="{4B29A23C-8940-4C75-BBDA-9A6F31795F48}">
      <dsp:nvSpPr>
        <dsp:cNvPr id="0" name=""/>
        <dsp:cNvSpPr/>
      </dsp:nvSpPr>
      <dsp:spPr>
        <a:xfrm>
          <a:off x="0" y="1353680"/>
          <a:ext cx="614434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/>
            <a:t>Риторичне звертання</a:t>
          </a:r>
          <a:endParaRPr lang="ru-RU" sz="2200" kern="1200" dirty="0"/>
        </a:p>
      </dsp:txBody>
      <dsp:txXfrm>
        <a:off x="25759" y="1379439"/>
        <a:ext cx="6092826" cy="476152"/>
      </dsp:txXfrm>
    </dsp:sp>
    <dsp:sp modelId="{32998C25-26B5-450D-9FB4-B4ACAC79D357}">
      <dsp:nvSpPr>
        <dsp:cNvPr id="0" name=""/>
        <dsp:cNvSpPr/>
      </dsp:nvSpPr>
      <dsp:spPr>
        <a:xfrm>
          <a:off x="0" y="1881350"/>
          <a:ext cx="6144344" cy="2171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08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700" b="1" kern="1200" dirty="0"/>
            <a:t>Не розраховане на безпосередню реакцію тих, кому воно адресоване. </a:t>
          </a:r>
          <a:r>
            <a:rPr lang="ru-RU" sz="1700" b="1" kern="1200" dirty="0" err="1"/>
            <a:t>Воно</a:t>
          </a:r>
          <a:r>
            <a:rPr lang="ru-RU" sz="1700" b="1" kern="1200" dirty="0"/>
            <a:t> </a:t>
          </a:r>
          <a:r>
            <a:rPr lang="ru-RU" sz="1700" b="1" kern="1200" dirty="0" err="1"/>
            <a:t>стосується</a:t>
          </a:r>
          <a:r>
            <a:rPr lang="ru-RU" sz="1700" b="1" kern="1200" dirty="0"/>
            <a:t> </a:t>
          </a:r>
          <a:r>
            <a:rPr lang="ru-RU" sz="1700" b="1" kern="1200" dirty="0" err="1"/>
            <a:t>відсутніх</a:t>
          </a:r>
          <a:r>
            <a:rPr lang="ru-RU" sz="1700" b="1" kern="1200" dirty="0"/>
            <a:t> </a:t>
          </a:r>
          <a:r>
            <a:rPr lang="ru-RU" sz="1700" b="1" kern="1200" dirty="0" err="1"/>
            <a:t>осіб</a:t>
          </a:r>
          <a:r>
            <a:rPr lang="ru-RU" sz="1700" b="1" kern="1200" dirty="0"/>
            <a:t>, </a:t>
          </a:r>
          <a:r>
            <a:rPr lang="ru-RU" sz="1700" b="1" kern="1200" dirty="0" err="1"/>
            <a:t>тварин</a:t>
          </a:r>
          <a:r>
            <a:rPr lang="ru-RU" sz="1700" b="1" kern="1200" dirty="0"/>
            <a:t> </a:t>
          </a:r>
          <a:r>
            <a:rPr lang="ru-RU" sz="1700" b="1" kern="1200" dirty="0" err="1"/>
            <a:t>або</a:t>
          </a:r>
          <a:r>
            <a:rPr lang="ru-RU" sz="1700" b="1" kern="1200" dirty="0"/>
            <a:t> </a:t>
          </a:r>
          <a:r>
            <a:rPr lang="ru-RU" sz="1700" b="1" kern="1200" dirty="0" err="1"/>
            <a:t>неживих</a:t>
          </a:r>
          <a:r>
            <a:rPr lang="ru-RU" sz="1700" b="1" kern="1200" dirty="0"/>
            <a:t> </a:t>
          </a:r>
          <a:r>
            <a:rPr lang="ru-RU" sz="1700" b="1" kern="1200" dirty="0" err="1"/>
            <a:t>предметів</a:t>
          </a:r>
          <a:r>
            <a:rPr lang="ru-RU" sz="1700" b="1" kern="1200" dirty="0">
              <a:solidFill>
                <a:srgbClr val="C00000"/>
              </a:solidFill>
            </a:rPr>
            <a:t>: </a:t>
          </a:r>
          <a:r>
            <a:rPr lang="ru-RU" sz="1700" b="1" kern="1200" dirty="0" err="1">
              <a:solidFill>
                <a:srgbClr val="C00000"/>
              </a:solidFill>
            </a:rPr>
            <a:t>Бідна</a:t>
          </a:r>
          <a:r>
            <a:rPr lang="ru-RU" sz="1700" b="1" kern="1200" dirty="0">
              <a:solidFill>
                <a:srgbClr val="C00000"/>
              </a:solidFill>
            </a:rPr>
            <a:t> </a:t>
          </a:r>
          <a:r>
            <a:rPr lang="ru-RU" sz="1700" b="1" kern="1200" dirty="0" err="1">
              <a:solidFill>
                <a:srgbClr val="C00000"/>
              </a:solidFill>
            </a:rPr>
            <a:t>волошко</a:t>
          </a:r>
          <a:r>
            <a:rPr lang="ru-RU" sz="1700" b="1" kern="1200" dirty="0">
              <a:solidFill>
                <a:srgbClr val="C00000"/>
              </a:solidFill>
            </a:rPr>
            <a:t>, </a:t>
          </a:r>
          <a:r>
            <a:rPr lang="ru-RU" sz="1700" b="1" kern="1200" dirty="0" err="1">
              <a:solidFill>
                <a:srgbClr val="C00000"/>
              </a:solidFill>
            </a:rPr>
            <a:t>чому</a:t>
          </a:r>
          <a:r>
            <a:rPr lang="ru-RU" sz="1700" b="1" kern="1200" dirty="0">
              <a:solidFill>
                <a:srgbClr val="C00000"/>
              </a:solidFill>
            </a:rPr>
            <a:t> </a:t>
          </a:r>
          <a:r>
            <a:rPr lang="ru-RU" sz="1700" b="1" kern="1200" dirty="0" err="1">
              <a:solidFill>
                <a:srgbClr val="C00000"/>
              </a:solidFill>
            </a:rPr>
            <a:t>ти</a:t>
          </a:r>
          <a:r>
            <a:rPr lang="ru-RU" sz="1700" b="1" kern="1200" dirty="0">
              <a:solidFill>
                <a:srgbClr val="C00000"/>
              </a:solidFill>
            </a:rPr>
            <a:t> у </a:t>
          </a:r>
          <a:r>
            <a:rPr lang="ru-RU" sz="1700" b="1" kern="1200" dirty="0" err="1">
              <a:solidFill>
                <a:srgbClr val="C00000"/>
              </a:solidFill>
            </a:rPr>
            <a:t>житі</a:t>
          </a:r>
          <a:r>
            <a:rPr lang="ru-RU" sz="1700" b="1" kern="1200" dirty="0">
              <a:solidFill>
                <a:srgbClr val="C00000"/>
              </a:solidFill>
            </a:rPr>
            <a:t>, а не на </a:t>
          </a:r>
          <a:r>
            <a:rPr lang="ru-RU" sz="1700" b="1" kern="1200" dirty="0" err="1">
              <a:solidFill>
                <a:srgbClr val="C00000"/>
              </a:solidFill>
            </a:rPr>
            <a:t>клумбі</a:t>
          </a:r>
          <a:r>
            <a:rPr lang="ru-RU" sz="1700" b="1" kern="1200" dirty="0">
              <a:solidFill>
                <a:srgbClr val="C00000"/>
              </a:solidFill>
            </a:rPr>
            <a:t> </a:t>
          </a:r>
          <a:r>
            <a:rPr lang="ru-RU" sz="1700" b="1" kern="1200" dirty="0" err="1">
              <a:solidFill>
                <a:srgbClr val="C00000"/>
              </a:solidFill>
            </a:rPr>
            <a:t>волієш</a:t>
          </a:r>
          <a:r>
            <a:rPr lang="ru-RU" sz="1700" b="1" kern="1200" dirty="0">
              <a:solidFill>
                <a:srgbClr val="C00000"/>
              </a:solidFill>
            </a:rPr>
            <a:t> </a:t>
          </a:r>
          <a:r>
            <a:rPr lang="ru-RU" sz="1700" b="1" kern="1200" dirty="0" err="1">
              <a:solidFill>
                <a:srgbClr val="C00000"/>
              </a:solidFill>
            </a:rPr>
            <a:t>рости</a:t>
          </a:r>
          <a:r>
            <a:rPr lang="ru-RU" sz="1700" b="1" kern="1200" dirty="0">
              <a:solidFill>
                <a:srgbClr val="C00000"/>
              </a:solidFill>
            </a:rPr>
            <a:t>? </a:t>
          </a:r>
        </a:p>
      </dsp:txBody>
      <dsp:txXfrm>
        <a:off x="0" y="1881350"/>
        <a:ext cx="6144344" cy="2171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6C14B-8418-40C2-A3B3-061BF0F162FD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71822-A548-49DE-9BBF-78629AFB7D5C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07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C923B9-2B07-4DCD-A3ED-46AA3CE82FF1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699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0FBF-267C-43CF-ABA9-6B75EC6B2FC2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47A1-CAA7-4B73-B9DA-BD3CED73056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21" Type="http://schemas.openxmlformats.org/officeDocument/2006/relationships/diagramQuickStyle" Target="../diagrams/quickStyle4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Layout" Target="../diagrams/layout5.xml"/><Relationship Id="rId33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29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24" Type="http://schemas.openxmlformats.org/officeDocument/2006/relationships/diagramData" Target="../diagrams/data5.xml"/><Relationship Id="rId32" Type="http://schemas.openxmlformats.org/officeDocument/2006/relationships/diagramColors" Target="../diagrams/colors6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microsoft.com/office/2007/relationships/diagramDrawing" Target="../diagrams/drawing5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31" Type="http://schemas.openxmlformats.org/officeDocument/2006/relationships/diagramQuickStyle" Target="../diagrams/quickStyle6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Colors" Target="../diagrams/colors5.xml"/><Relationship Id="rId30" Type="http://schemas.openxmlformats.org/officeDocument/2006/relationships/diagramLayout" Target="../diagrams/layout6.xml"/><Relationship Id="rId8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5"/>
            <a:ext cx="9141143" cy="686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6335" y="692696"/>
            <a:ext cx="7600928" cy="1928826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Третє березня </a:t>
            </a:r>
            <a:br>
              <a:rPr lang="uk-UA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Класна робота</a:t>
            </a:r>
            <a:br>
              <a:rPr lang="uk-UA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Звертання.</a:t>
            </a:r>
            <a:br>
              <a:rPr lang="uk-UA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Розділові знаки при звертанні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" y="-142900"/>
            <a:ext cx="9141143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2071670" y="1643050"/>
            <a:ext cx="5420028" cy="4078670"/>
            <a:chOff x="1152" y="1344"/>
            <a:chExt cx="3360" cy="2196"/>
          </a:xfrm>
        </p:grpSpPr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1152" y="1344"/>
              <a:ext cx="3360" cy="468"/>
              <a:chOff x="1152" y="1440"/>
              <a:chExt cx="3360" cy="468"/>
            </a:xfrm>
          </p:grpSpPr>
          <p:sp>
            <p:nvSpPr>
              <p:cNvPr id="30" name="AutoShape 32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13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uk-UA" sz="32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31" name="Group 33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34" name="Oval 34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" name="Oval 35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6" name="Oval 36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32" name="Text Box 37"/>
              <p:cNvSpPr txBox="1">
                <a:spLocks noChangeArrowheads="1"/>
              </p:cNvSpPr>
              <p:nvPr/>
            </p:nvSpPr>
            <p:spPr bwMode="gray">
              <a:xfrm>
                <a:off x="1721" y="1549"/>
                <a:ext cx="1548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uk-UA" altLang="uk-UA" sz="3200" b="1" dirty="0">
                    <a:solidFill>
                      <a:srgbClr val="000000"/>
                    </a:solidFill>
                  </a:rPr>
                  <a:t>я </a:t>
                </a:r>
                <a:r>
                  <a:rPr lang="uk-UA" altLang="uk-UA" sz="3200" b="1" dirty="0" err="1">
                    <a:solidFill>
                      <a:srgbClr val="000000"/>
                    </a:solidFill>
                  </a:rPr>
                  <a:t>дізна</a:t>
                </a:r>
                <a:r>
                  <a:rPr lang="uk-UA" altLang="uk-UA" sz="3200" b="1" dirty="0">
                    <a:solidFill>
                      <a:srgbClr val="000000"/>
                    </a:solidFill>
                  </a:rPr>
                  <a:t>(</a:t>
                </a:r>
                <a:r>
                  <a:rPr lang="uk-UA" altLang="uk-UA" sz="3200" b="1" dirty="0" err="1">
                    <a:solidFill>
                      <a:srgbClr val="000000"/>
                    </a:solidFill>
                  </a:rPr>
                  <a:t>в,ла</a:t>
                </a:r>
                <a:r>
                  <a:rPr lang="uk-UA" altLang="uk-UA" sz="3200" b="1" dirty="0">
                    <a:solidFill>
                      <a:srgbClr val="000000"/>
                    </a:solidFill>
                  </a:rPr>
                  <a:t>)ся…</a:t>
                </a:r>
              </a:p>
            </p:txBody>
          </p:sp>
          <p:sp>
            <p:nvSpPr>
              <p:cNvPr id="33" name="Text Box 38"/>
              <p:cNvSpPr txBox="1">
                <a:spLocks noChangeArrowheads="1"/>
              </p:cNvSpPr>
              <p:nvPr/>
            </p:nvSpPr>
            <p:spPr bwMode="gray">
              <a:xfrm>
                <a:off x="1351" y="1475"/>
                <a:ext cx="223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uk-UA" sz="3200" b="1">
                    <a:solidFill>
                      <a:srgbClr val="FFFFFF"/>
                    </a:solidFill>
                  </a:rPr>
                  <a:t>1.</a:t>
                </a:r>
              </a:p>
            </p:txBody>
          </p:sp>
        </p:grpSp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1152" y="1920"/>
              <a:ext cx="3360" cy="468"/>
              <a:chOff x="1152" y="1440"/>
              <a:chExt cx="3360" cy="468"/>
            </a:xfrm>
          </p:grpSpPr>
          <p:sp>
            <p:nvSpPr>
              <p:cNvPr id="23" name="AutoShape 40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13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5EEB7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uk-UA" sz="32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4" name="Group 41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27" name="Oval 42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8" name="Oval 43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" name="Oval 44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5" name="Text Box 45"/>
              <p:cNvSpPr txBox="1">
                <a:spLocks noChangeArrowheads="1"/>
              </p:cNvSpPr>
              <p:nvPr/>
            </p:nvSpPr>
            <p:spPr bwMode="gray">
              <a:xfrm>
                <a:off x="1721" y="1550"/>
                <a:ext cx="1707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uk-UA" altLang="uk-UA" sz="3200" b="1" dirty="0">
                    <a:solidFill>
                      <a:srgbClr val="000000"/>
                    </a:solidFill>
                  </a:rPr>
                  <a:t>я навчи(в, ла) ся…</a:t>
                </a:r>
              </a:p>
            </p:txBody>
          </p:sp>
          <p:sp>
            <p:nvSpPr>
              <p:cNvPr id="26" name="Text Box 46"/>
              <p:cNvSpPr txBox="1">
                <a:spLocks noChangeArrowheads="1"/>
              </p:cNvSpPr>
              <p:nvPr/>
            </p:nvSpPr>
            <p:spPr bwMode="gray">
              <a:xfrm>
                <a:off x="1351" y="1475"/>
                <a:ext cx="223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uk-UA" sz="3200" b="1">
                    <a:solidFill>
                      <a:srgbClr val="FFFFFF"/>
                    </a:solidFill>
                  </a:rPr>
                  <a:t>2.</a:t>
                </a:r>
              </a:p>
            </p:txBody>
          </p: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1152" y="2496"/>
              <a:ext cx="3360" cy="468"/>
              <a:chOff x="1152" y="1440"/>
              <a:chExt cx="3360" cy="468"/>
            </a:xfrm>
          </p:grpSpPr>
          <p:sp>
            <p:nvSpPr>
              <p:cNvPr id="16" name="AutoShape 48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13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5EEB7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uk-UA" sz="32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20" name="Oval 50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" name="Oval 51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" name="Oval 52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8" name="Text Box 53"/>
              <p:cNvSpPr txBox="1">
                <a:spLocks noChangeArrowheads="1"/>
              </p:cNvSpPr>
              <p:nvPr/>
            </p:nvSpPr>
            <p:spPr bwMode="gray">
              <a:xfrm>
                <a:off x="1721" y="1550"/>
                <a:ext cx="1831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uk-UA" altLang="uk-UA" sz="3200" b="1" dirty="0">
                    <a:solidFill>
                      <a:srgbClr val="000000"/>
                    </a:solidFill>
                  </a:rPr>
                  <a:t>мені сподобалося…</a:t>
                </a:r>
              </a:p>
            </p:txBody>
          </p:sp>
          <p:sp>
            <p:nvSpPr>
              <p:cNvPr id="19" name="Text Box 54"/>
              <p:cNvSpPr txBox="1">
                <a:spLocks noChangeArrowheads="1"/>
              </p:cNvSpPr>
              <p:nvPr/>
            </p:nvSpPr>
            <p:spPr bwMode="gray">
              <a:xfrm>
                <a:off x="1351" y="1475"/>
                <a:ext cx="223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uk-UA" sz="3200" b="1">
                    <a:solidFill>
                      <a:srgbClr val="FFFFFF"/>
                    </a:solidFill>
                  </a:rPr>
                  <a:t>3.</a:t>
                </a:r>
              </a:p>
            </p:txBody>
          </p:sp>
        </p:grpSp>
        <p:grpSp>
          <p:nvGrpSpPr>
            <p:cNvPr id="8" name="Group 55"/>
            <p:cNvGrpSpPr>
              <a:grpSpLocks/>
            </p:cNvGrpSpPr>
            <p:nvPr/>
          </p:nvGrpSpPr>
          <p:grpSpPr bwMode="auto">
            <a:xfrm>
              <a:off x="1152" y="3072"/>
              <a:ext cx="3360" cy="468"/>
              <a:chOff x="1152" y="1440"/>
              <a:chExt cx="3360" cy="468"/>
            </a:xfrm>
          </p:grpSpPr>
          <p:sp>
            <p:nvSpPr>
              <p:cNvPr id="9" name="AutoShape 56"/>
              <p:cNvSpPr>
                <a:spLocks noChangeArrowheads="1"/>
              </p:cNvSpPr>
              <p:nvPr/>
            </p:nvSpPr>
            <p:spPr bwMode="gray">
              <a:xfrm>
                <a:off x="1382" y="1475"/>
                <a:ext cx="3130" cy="421"/>
              </a:xfrm>
              <a:prstGeom prst="roundRect">
                <a:avLst>
                  <a:gd name="adj" fmla="val 50000"/>
                </a:avLst>
              </a:prstGeom>
              <a:noFill/>
              <a:ln w="38100" algn="ctr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5EEB7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uk-UA" sz="32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" name="Group 57"/>
              <p:cNvGrpSpPr>
                <a:grpSpLocks/>
              </p:cNvGrpSpPr>
              <p:nvPr/>
            </p:nvGrpSpPr>
            <p:grpSpPr bwMode="auto">
              <a:xfrm>
                <a:off x="1152" y="1440"/>
                <a:ext cx="581" cy="468"/>
                <a:chOff x="720" y="960"/>
                <a:chExt cx="987" cy="795"/>
              </a:xfrm>
            </p:grpSpPr>
            <p:sp>
              <p:nvSpPr>
                <p:cNvPr id="13" name="Oval 58"/>
                <p:cNvSpPr>
                  <a:spLocks noChangeArrowheads="1"/>
                </p:cNvSpPr>
                <p:nvPr/>
              </p:nvSpPr>
              <p:spPr bwMode="gray">
                <a:xfrm rot="1758052">
                  <a:off x="747" y="987"/>
                  <a:ext cx="960" cy="7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" name="Oval 59"/>
                <p:cNvSpPr>
                  <a:spLocks noChangeArrowheads="1"/>
                </p:cNvSpPr>
                <p:nvPr/>
              </p:nvSpPr>
              <p:spPr bwMode="gray">
                <a:xfrm rot="1758052">
                  <a:off x="720" y="960"/>
                  <a:ext cx="960" cy="76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" name="Oval 60"/>
                <p:cNvSpPr>
                  <a:spLocks noChangeArrowheads="1"/>
                </p:cNvSpPr>
                <p:nvPr/>
              </p:nvSpPr>
              <p:spPr bwMode="gray">
                <a:xfrm>
                  <a:off x="816" y="1008"/>
                  <a:ext cx="432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FFFFFF">
                        <a:gamma/>
                        <a:shade val="46275"/>
                        <a:invGamma/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uk-UA" sz="32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" name="Text Box 61"/>
              <p:cNvSpPr txBox="1">
                <a:spLocks noChangeArrowheads="1"/>
              </p:cNvSpPr>
              <p:nvPr/>
            </p:nvSpPr>
            <p:spPr bwMode="gray">
              <a:xfrm>
                <a:off x="1721" y="1549"/>
                <a:ext cx="1690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uk-UA" altLang="uk-UA" sz="3200" b="1" dirty="0">
                    <a:solidFill>
                      <a:srgbClr val="000000"/>
                    </a:solidFill>
                  </a:rPr>
                  <a:t>мене зацікавило…</a:t>
                </a:r>
              </a:p>
            </p:txBody>
          </p:sp>
          <p:sp>
            <p:nvSpPr>
              <p:cNvPr id="12" name="Text Box 62"/>
              <p:cNvSpPr txBox="1">
                <a:spLocks noChangeArrowheads="1"/>
              </p:cNvSpPr>
              <p:nvPr/>
            </p:nvSpPr>
            <p:spPr bwMode="gray">
              <a:xfrm>
                <a:off x="1351" y="1475"/>
                <a:ext cx="223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uk-UA" sz="3200" b="1">
                    <a:solidFill>
                      <a:srgbClr val="FFFFFF"/>
                    </a:solidFill>
                  </a:rPr>
                  <a:t>4.</a:t>
                </a:r>
              </a:p>
            </p:txBody>
          </p:sp>
        </p:grpSp>
      </p:grpSp>
      <p:sp>
        <p:nvSpPr>
          <p:cNvPr id="37" name="Прямоугольник 36"/>
          <p:cNvSpPr/>
          <p:nvPr/>
        </p:nvSpPr>
        <p:spPr>
          <a:xfrm>
            <a:off x="1071538" y="500042"/>
            <a:ext cx="45143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kern="0" dirty="0" err="1">
                <a:solidFill>
                  <a:schemeClr val="accent6">
                    <a:lumMod val="75000"/>
                  </a:schemeClr>
                </a:solidFill>
              </a:rPr>
              <a:t>Сьогодні</a:t>
            </a:r>
            <a:r>
              <a:rPr lang="ru-RU" sz="4400" b="1" kern="0" dirty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sz="4400" b="1" kern="0" dirty="0" err="1">
                <a:solidFill>
                  <a:schemeClr val="accent6">
                    <a:lumMod val="75000"/>
                  </a:schemeClr>
                </a:solidFill>
              </a:rPr>
              <a:t>уроці</a:t>
            </a:r>
            <a:endParaRPr lang="ru-RU" sz="44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" y="0"/>
            <a:ext cx="9141143" cy="686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989138"/>
            <a:ext cx="2879725" cy="7191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uk-UA" sz="5400" b="1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44" y="214290"/>
            <a:ext cx="4509078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Пригадай</a:t>
            </a:r>
            <a:endParaRPr lang="ru-RU" sz="3600" b="1" dirty="0">
              <a:solidFill>
                <a:srgbClr val="C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500694" y="0"/>
            <a:ext cx="2571768" cy="642918"/>
          </a:xfrm>
          <a:prstGeom prst="downArrow">
            <a:avLst>
              <a:gd name="adj1" fmla="val 50000"/>
              <a:gd name="adj2" fmla="val 51701"/>
            </a:avLst>
          </a:prstGeom>
          <a:solidFill>
            <a:schemeClr val="bg2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Довідка</a:t>
            </a:r>
            <a:endParaRPr lang="ru-RU" sz="2400" b="1" dirty="0">
              <a:solidFill>
                <a:srgbClr val="C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4027476718"/>
              </p:ext>
            </p:extLst>
          </p:nvPr>
        </p:nvGraphicFramePr>
        <p:xfrm>
          <a:off x="142844" y="1142984"/>
          <a:ext cx="3960440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641436981"/>
              </p:ext>
            </p:extLst>
          </p:nvPr>
        </p:nvGraphicFramePr>
        <p:xfrm>
          <a:off x="357158" y="3000372"/>
          <a:ext cx="3857652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4" name="Схема 23"/>
          <p:cNvGraphicFramePr/>
          <p:nvPr/>
        </p:nvGraphicFramePr>
        <p:xfrm>
          <a:off x="4786314" y="642918"/>
          <a:ext cx="407196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4714876" y="2643182"/>
          <a:ext cx="4214842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26" name="Стрелка вправо 25"/>
          <p:cNvSpPr/>
          <p:nvPr/>
        </p:nvSpPr>
        <p:spPr>
          <a:xfrm flipV="1">
            <a:off x="4143372" y="1571611"/>
            <a:ext cx="500066" cy="357190"/>
          </a:xfrm>
          <a:prstGeom prst="rightArrow">
            <a:avLst>
              <a:gd name="adj1" fmla="val 50000"/>
              <a:gd name="adj2" fmla="val 397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C00000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 flipV="1">
            <a:off x="4143372" y="3500438"/>
            <a:ext cx="500066" cy="357190"/>
          </a:xfrm>
          <a:prstGeom prst="rightArrow">
            <a:avLst>
              <a:gd name="adj1" fmla="val 50000"/>
              <a:gd name="adj2" fmla="val 2269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027476718"/>
              </p:ext>
            </p:extLst>
          </p:nvPr>
        </p:nvGraphicFramePr>
        <p:xfrm>
          <a:off x="428596" y="4786322"/>
          <a:ext cx="3643338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sp>
        <p:nvSpPr>
          <p:cNvPr id="13" name="Стрелка вправо 12"/>
          <p:cNvSpPr/>
          <p:nvPr/>
        </p:nvSpPr>
        <p:spPr>
          <a:xfrm flipV="1">
            <a:off x="4143372" y="5286388"/>
            <a:ext cx="500066" cy="357192"/>
          </a:xfrm>
          <a:prstGeom prst="rightArrow">
            <a:avLst>
              <a:gd name="adj1" fmla="val 50000"/>
              <a:gd name="adj2" fmla="val 397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C00000"/>
              </a:solidFill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4786314" y="4714884"/>
          <a:ext cx="4143404" cy="178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</p:spTree>
    <p:extLst>
      <p:ext uri="{BB962C8B-B14F-4D97-AF65-F5344CB8AC3E}">
        <p14:creationId xmlns:p14="http://schemas.microsoft.com/office/powerpoint/2010/main" val="241843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Graphic spid="23" grpId="0">
        <p:bldAsOne/>
      </p:bldGraphic>
      <p:bldGraphic spid="1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-2145"/>
            <a:ext cx="9141143" cy="686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2786050" y="571480"/>
            <a:ext cx="3286148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chemeClr val="accent6">
                    <a:lumMod val="75000"/>
                  </a:schemeClr>
                </a:solidFill>
              </a:rPr>
              <a:t>Види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sz="3200" b="1" dirty="0" err="1">
                <a:solidFill>
                  <a:schemeClr val="accent6">
                    <a:lumMod val="75000"/>
                  </a:schemeClr>
                </a:solidFill>
              </a:rPr>
              <a:t>звертань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 за </a:t>
            </a:r>
            <a:r>
              <a:rPr lang="ru-RU" sz="3200" b="1" dirty="0" err="1">
                <a:solidFill>
                  <a:schemeClr val="accent6">
                    <a:lumMod val="75000"/>
                  </a:schemeClr>
                </a:solidFill>
              </a:rPr>
              <a:t>будовою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5286380" y="1643050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2643174" y="1643050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785786" y="2714620"/>
            <a:ext cx="3286148" cy="150019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Непоширене</a:t>
            </a:r>
          </a:p>
          <a:p>
            <a:pPr algn="ctr"/>
            <a:r>
              <a:rPr lang="uk-UA" sz="3200" dirty="0">
                <a:solidFill>
                  <a:schemeClr val="tx1"/>
                </a:solidFill>
              </a:rPr>
              <a:t>(виражене одним словом)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72066" y="2714620"/>
            <a:ext cx="3500462" cy="150019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>
                <a:solidFill>
                  <a:schemeClr val="tx1"/>
                </a:solidFill>
              </a:rPr>
              <a:t>Поширене</a:t>
            </a:r>
            <a:endParaRPr lang="ru-RU" sz="3200" dirty="0">
              <a:solidFill>
                <a:schemeClr val="tx1"/>
              </a:solidFill>
            </a:endParaRPr>
          </a:p>
          <a:p>
            <a:pPr algn="ctr"/>
            <a:r>
              <a:rPr lang="uk-UA" sz="3200" dirty="0">
                <a:solidFill>
                  <a:schemeClr val="tx1"/>
                </a:solidFill>
              </a:rPr>
              <a:t>(виражене групою слів)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143504" y="4429132"/>
            <a:ext cx="3286148" cy="150019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/>
              <a:t> </a:t>
            </a:r>
            <a:r>
              <a:rPr lang="ru-RU" sz="2400" b="1" dirty="0" err="1">
                <a:solidFill>
                  <a:srgbClr val="C00000"/>
                </a:solidFill>
              </a:rPr>
              <a:t>Дорогий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діду</a:t>
            </a:r>
            <a:r>
              <a:rPr lang="ru-RU" sz="2400" dirty="0">
                <a:solidFill>
                  <a:srgbClr val="C00000"/>
                </a:solidFill>
              </a:rPr>
              <a:t>, а </a:t>
            </a:r>
            <a:r>
              <a:rPr lang="ru-RU" sz="2400" dirty="0" err="1">
                <a:solidFill>
                  <a:srgbClr val="C00000"/>
                </a:solidFill>
              </a:rPr>
              <a:t>які</a:t>
            </a:r>
            <a:r>
              <a:rPr lang="ru-RU" sz="2400" dirty="0">
                <a:solidFill>
                  <a:srgbClr val="C00000"/>
                </a:solidFill>
              </a:rPr>
              <a:t> у </a:t>
            </a:r>
            <a:r>
              <a:rPr lang="ru-RU" sz="2400" dirty="0" err="1">
                <a:solidFill>
                  <a:srgbClr val="C00000"/>
                </a:solidFill>
              </a:rPr>
              <a:t>сонця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ключі</a:t>
            </a:r>
            <a:r>
              <a:rPr lang="ru-RU" sz="2400" dirty="0">
                <a:solidFill>
                  <a:srgbClr val="C00000"/>
                </a:solidFill>
              </a:rPr>
              <a:t>?</a:t>
            </a:r>
          </a:p>
          <a:p>
            <a:r>
              <a:rPr lang="ru-RU" sz="2400" dirty="0">
                <a:solidFill>
                  <a:srgbClr val="C00000"/>
                </a:solidFill>
              </a:rPr>
              <a:t> (М. Стельмах)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57224" y="4429132"/>
            <a:ext cx="3286148" cy="150019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 </a:t>
            </a:r>
            <a:r>
              <a:rPr lang="ru-RU" sz="2400" b="1" dirty="0" err="1">
                <a:solidFill>
                  <a:srgbClr val="C00000"/>
                </a:solidFill>
              </a:rPr>
              <a:t>Ніночко</a:t>
            </a:r>
            <a:r>
              <a:rPr lang="ru-RU" sz="2400" dirty="0">
                <a:solidFill>
                  <a:srgbClr val="C00000"/>
                </a:solidFill>
              </a:rPr>
              <a:t>, у тебе ж </a:t>
            </a:r>
            <a:r>
              <a:rPr lang="ru-RU" sz="2400" dirty="0" err="1">
                <a:solidFill>
                  <a:srgbClr val="C00000"/>
                </a:solidFill>
              </a:rPr>
              <a:t>глибокий</a:t>
            </a:r>
            <a:r>
              <a:rPr lang="ru-RU" sz="2400" dirty="0">
                <a:solidFill>
                  <a:srgbClr val="C00000"/>
                </a:solidFill>
              </a:rPr>
              <a:t> потяг до </a:t>
            </a:r>
            <a:r>
              <a:rPr lang="ru-RU" sz="2400" dirty="0" err="1">
                <a:solidFill>
                  <a:srgbClr val="C00000"/>
                </a:solidFill>
              </a:rPr>
              <a:t>літератури</a:t>
            </a:r>
            <a:r>
              <a:rPr lang="ru-RU" sz="2400" dirty="0">
                <a:solidFill>
                  <a:srgbClr val="C00000"/>
                </a:solidFill>
              </a:rPr>
              <a:t>! </a:t>
            </a:r>
          </a:p>
          <a:p>
            <a:r>
              <a:rPr lang="ru-RU" sz="2400" dirty="0">
                <a:solidFill>
                  <a:srgbClr val="C00000"/>
                </a:solidFill>
              </a:rPr>
              <a:t>(О. </a:t>
            </a:r>
            <a:r>
              <a:rPr lang="ru-RU" sz="2400" dirty="0" err="1">
                <a:solidFill>
                  <a:srgbClr val="C00000"/>
                </a:solidFill>
              </a:rPr>
              <a:t>Донченко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5"/>
            <a:ext cx="9141143" cy="686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http://thumbs.dreamstime.com/thumblarge_527/12809999556n61X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428604"/>
            <a:ext cx="1905013" cy="150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22145294"/>
              </p:ext>
            </p:extLst>
          </p:nvPr>
        </p:nvGraphicFramePr>
        <p:xfrm>
          <a:off x="1285852" y="1857364"/>
          <a:ext cx="614434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4" descr="http://gymnasia.rv.ua/wp-content/uploads/2015/01/1349189129_children_health-604x300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4500570"/>
            <a:ext cx="3433482" cy="170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5"/>
            <a:ext cx="9141143" cy="686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7242"/>
              </p:ext>
            </p:extLst>
          </p:nvPr>
        </p:nvGraphicFramePr>
        <p:xfrm>
          <a:off x="642910" y="1268760"/>
          <a:ext cx="7858180" cy="5071280"/>
        </p:xfrm>
        <a:graphic>
          <a:graphicData uri="http://schemas.openxmlformats.org/drawingml/2006/table">
            <a:tbl>
              <a:tblPr/>
              <a:tblGrid>
                <a:gridCol w="45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40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0080"/>
                          </a:solidFill>
                        </a:rPr>
                        <a:t>№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>
                          <a:solidFill>
                            <a:srgbClr val="000080"/>
                          </a:solidFill>
                        </a:rPr>
                        <a:t>Позиції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rgbClr val="000080"/>
                          </a:solidFill>
                        </a:rPr>
                        <a:t>Приклади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solidFill>
                            <a:srgbClr val="000080"/>
                          </a:solidFill>
                        </a:rPr>
                        <a:t>Схеми 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56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1.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На початку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речення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після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звертання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Україно</a:t>
                      </a:r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моя,Україно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, я для тебе на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світі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живу.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 (Д.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Павличко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).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[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,... ] .</a:t>
                      </a:r>
                      <a:endParaRPr lang="el-GR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556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2.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У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середині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речення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з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обох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боків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Здрастуй,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мій</a:t>
                      </a:r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сонячний</a:t>
                      </a:r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краю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ти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снишся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мені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і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тут. (Олесь Гончар).</a:t>
                      </a:r>
                    </a:p>
                    <a:p>
                      <a:pPr algn="ctr"/>
                      <a:endParaRPr lang="uk-UA" sz="1400" i="1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[...,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,... ]. </a:t>
                      </a:r>
                      <a:endParaRPr lang="el-GR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556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У кінці речення - перед звертанням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Встає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Кобзарева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зоря над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тобою,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моя</a:t>
                      </a:r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Україно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! (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Я.Ярош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[ ...,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! ] </a:t>
                      </a:r>
                      <a:endParaRPr lang="el-GR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4.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Якщо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звертання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на початку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речення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вимовляється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з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окличною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інтонацією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, то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після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нього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ставимо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знак оклику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   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Українці</a:t>
                      </a:r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мої</a:t>
                      </a:r>
                      <a:r>
                        <a:rPr lang="ru-RU" sz="1400" b="1" i="1" dirty="0">
                          <a:solidFill>
                            <a:srgbClr val="000000"/>
                          </a:solidFill>
                        </a:rPr>
                        <a:t>!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  Дай вам Боже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і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щастя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і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сил.</a:t>
                      </a:r>
                      <a:endParaRPr lang="ru-RU" sz="1400" dirty="0"/>
                    </a:p>
                    <a:p>
                      <a:pPr algn="l"/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                  (В. Баранов).</a:t>
                      </a:r>
                      <a:endParaRPr lang="ru-RU" sz="1400" dirty="0"/>
                    </a:p>
                    <a:p>
                      <a:pPr algn="ctr"/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[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!...  ] .</a:t>
                      </a:r>
                      <a:endParaRPr lang="el-GR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5.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 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Якщо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перед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звертаннями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є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підсилювальні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частки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 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</a:rPr>
                        <a:t>о, ой,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 то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</a:rPr>
                        <a:t>після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 них кома не ставиться</a:t>
                      </a:r>
                    </a:p>
                    <a:p>
                      <a:pPr algn="l"/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О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хмарко</a:t>
                      </a:r>
                      <a:r>
                        <a:rPr lang="ru-RU" sz="1400" b="1" i="1" dirty="0">
                          <a:solidFill>
                            <a:srgbClr val="993300"/>
                          </a:solidFill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993300"/>
                          </a:solidFill>
                        </a:rPr>
                        <a:t>грайлива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, яка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ти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</a:rPr>
                        <a:t>щаслива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</a:rPr>
                        <a:t>! (І. Гнатюк).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[О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,... ] .</a:t>
                      </a:r>
                      <a:endParaRPr lang="el-GR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5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6. </a:t>
                      </a:r>
                      <a:endParaRPr lang="ru-RU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solidFill>
                            <a:srgbClr val="000000"/>
                          </a:solidFill>
                        </a:rPr>
                        <a:t>   Вигуки від     звертання відділяються комами  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>
                          <a:solidFill>
                            <a:srgbClr val="000000"/>
                          </a:solidFill>
                        </a:rPr>
                        <a:t>Ох, </a:t>
                      </a:r>
                      <a:r>
                        <a:rPr lang="ru-RU" sz="1400" b="1" i="1">
                          <a:solidFill>
                            <a:srgbClr val="993300"/>
                          </a:solidFill>
                        </a:rPr>
                        <a:t>пісне</a:t>
                      </a:r>
                      <a:r>
                        <a:rPr lang="ru-RU" sz="1400" i="1">
                          <a:solidFill>
                            <a:srgbClr val="000000"/>
                          </a:solidFill>
                        </a:rPr>
                        <a:t>, чому , як той птах, не летиш?</a:t>
                      </a:r>
                      <a:endParaRPr lang="ru-RU" sz="1400"/>
                    </a:p>
                    <a:p>
                      <a:pPr algn="ctr"/>
                      <a:r>
                        <a:rPr lang="ru-RU" sz="1400" i="1">
                          <a:solidFill>
                            <a:srgbClr val="000000"/>
                          </a:solidFill>
                        </a:rPr>
                        <a:t>(М.Рильський) </a:t>
                      </a:r>
                      <a:endParaRPr lang="ru-RU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</a:rPr>
                        <a:t>[Ох ,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</a:rPr>
                        <a:t>зв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</a:rPr>
                        <a:t>,... ] ?</a:t>
                      </a:r>
                      <a:endParaRPr lang="el-GR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43042" y="428604"/>
            <a:ext cx="6239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solidFill>
                  <a:schemeClr val="accent6">
                    <a:lumMod val="75000"/>
                  </a:schemeClr>
                </a:solidFill>
              </a:rPr>
              <a:t>Розділові знаки при звертанні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" y="-142900"/>
            <a:ext cx="9141143" cy="686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214414" y="1055169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Утворіть від імен звертання.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Володя, Катя, Василь, Андрій ;</a:t>
            </a:r>
          </a:p>
          <a:p>
            <a:pPr marL="514350" indent="-514350"/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(Володю,Катю,Василю,Андрію)  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Микола, Ніна, Галина, Саша; </a:t>
            </a:r>
          </a:p>
          <a:p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(Миколо, Ніно, Галино, Сашо) 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Вікторія, Лідія, Надія, Софія ;</a:t>
            </a:r>
          </a:p>
          <a:p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(Вікторіє, Лідіє, Надіє, Софіє 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Марко, Вадик, Василько, Сергійко;</a:t>
            </a:r>
          </a:p>
          <a:p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(Марку, Вадику, Васильку, Сергійку)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Петро, Максим, Едуард, Богдан 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85728"/>
            <a:ext cx="57111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Проблемне завдання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5857892"/>
            <a:ext cx="5812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(Петре, Максиме, Едуарде, Богдане )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" y="-142900"/>
            <a:ext cx="9141143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1928813" y="1571625"/>
            <a:ext cx="6500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>
              <a:solidFill>
                <a:srgbClr val="000000"/>
              </a:solidFill>
            </a:endParaRPr>
          </a:p>
        </p:txBody>
      </p:sp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1000100" y="500042"/>
            <a:ext cx="6858049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uk-UA" altLang="uk-UA" sz="2800" b="1" dirty="0">
                <a:solidFill>
                  <a:srgbClr val="006600"/>
                </a:solidFill>
              </a:rPr>
              <a:t>Укажіть рядок, у якому всі слова є риторичними звертаннями.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Для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перевірки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тисни на букву!</a:t>
            </a:r>
          </a:p>
          <a:p>
            <a:pPr marL="0" indent="0" eaLnBrk="1" hangingPunct="1"/>
            <a:endParaRPr lang="ru-RU" altLang="uk-UA" sz="2800" b="1" dirty="0">
              <a:solidFill>
                <a:srgbClr val="0066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2976" y="2428868"/>
            <a:ext cx="37964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400" b="1" dirty="0">
                <a:solidFill>
                  <a:srgbClr val="C00000"/>
                </a:solidFill>
              </a:rPr>
              <a:t>А</a:t>
            </a:r>
            <a:r>
              <a:rPr lang="uk-UA" altLang="uk-UA" sz="2400" dirty="0"/>
              <a:t>  боярине, друже, </a:t>
            </a:r>
            <a:r>
              <a:rPr lang="uk-UA" altLang="uk-UA" sz="2400" dirty="0" err="1"/>
              <a:t>луже</a:t>
            </a:r>
            <a:r>
              <a:rPr lang="uk-UA" altLang="uk-UA" sz="2400" dirty="0"/>
              <a:t>;</a:t>
            </a:r>
            <a:endParaRPr lang="ru-RU" altLang="uk-UA" sz="24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2976" y="3143248"/>
            <a:ext cx="36077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400" b="1" dirty="0">
                <a:solidFill>
                  <a:srgbClr val="C00000"/>
                </a:solidFill>
              </a:rPr>
              <a:t>Б</a:t>
            </a:r>
            <a:r>
              <a:rPr lang="uk-UA" altLang="uk-UA" sz="2400" dirty="0"/>
              <a:t>  пісне, мамо, подруго;</a:t>
            </a:r>
            <a:endParaRPr lang="ru-RU" altLang="uk-UA" sz="24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13323" y="3923208"/>
            <a:ext cx="4274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400" b="1" dirty="0">
                <a:solidFill>
                  <a:srgbClr val="C00000"/>
                </a:solidFill>
              </a:rPr>
              <a:t>В</a:t>
            </a:r>
            <a:r>
              <a:rPr lang="uk-UA" altLang="uk-UA" sz="2400" dirty="0"/>
              <a:t>  земле, чоловіче, радосте;</a:t>
            </a:r>
            <a:endParaRPr lang="ru-RU" altLang="uk-UA" sz="24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15616" y="4571281"/>
            <a:ext cx="3995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400" b="1" dirty="0">
                <a:solidFill>
                  <a:srgbClr val="C00000"/>
                </a:solidFill>
              </a:rPr>
              <a:t>Г</a:t>
            </a:r>
            <a:r>
              <a:rPr lang="uk-UA" altLang="uk-UA" sz="2400" dirty="0"/>
              <a:t>  </a:t>
            </a:r>
            <a:r>
              <a:rPr lang="uk-UA" altLang="uk-UA" sz="2400" dirty="0" err="1"/>
              <a:t>пам</a:t>
            </a:r>
            <a:r>
              <a:rPr lang="en-US" altLang="uk-UA" sz="2400" dirty="0"/>
              <a:t>’</a:t>
            </a:r>
            <a:r>
              <a:rPr lang="uk-UA" altLang="uk-UA" sz="2400" dirty="0" err="1"/>
              <a:t>яте</a:t>
            </a:r>
            <a:r>
              <a:rPr lang="en-US" altLang="uk-UA" sz="2400" dirty="0"/>
              <a:t> </a:t>
            </a:r>
            <a:r>
              <a:rPr lang="uk-UA" altLang="uk-UA" sz="2400" dirty="0"/>
              <a:t>,</a:t>
            </a:r>
            <a:r>
              <a:rPr lang="en-US" altLang="uk-UA" sz="2400" dirty="0"/>
              <a:t> </a:t>
            </a:r>
            <a:r>
              <a:rPr lang="uk-UA" altLang="uk-UA" sz="2400" dirty="0"/>
              <a:t>весно, юносте;</a:t>
            </a:r>
            <a:endParaRPr lang="ru-RU" altLang="uk-UA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8045" y="5291360"/>
            <a:ext cx="31275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400" b="1" dirty="0">
                <a:solidFill>
                  <a:srgbClr val="C00000"/>
                </a:solidFill>
              </a:rPr>
              <a:t>Д</a:t>
            </a:r>
            <a:r>
              <a:rPr lang="uk-UA" altLang="uk-UA" sz="2400" dirty="0"/>
              <a:t>  серце, море, діти.</a:t>
            </a:r>
            <a:endParaRPr lang="ru-RU" altLang="uk-UA" sz="2400" dirty="0"/>
          </a:p>
        </p:txBody>
      </p:sp>
      <p:pic>
        <p:nvPicPr>
          <p:cNvPr id="9" name="Picture 8" descr="http://www.clipartfinders.com/clipart/208/sad-smiley-face-symbol-clipart-panda-free-images-2084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2214554"/>
            <a:ext cx="712787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http://www.clipartfinders.com/clipart/208/sad-smiley-face-symbol-clipart-panda-free-images-2084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3143248"/>
            <a:ext cx="71278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http://www.clipartfinders.com/clipart/208/sad-smiley-face-symbol-clipart-panda-free-images-2084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3786190"/>
            <a:ext cx="712787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http://www.clipartfinders.com/clipart/208/sad-smiley-face-symbol-clipart-panda-free-images-2084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5143512"/>
            <a:ext cx="7143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kidslibrary.ru/sites/default/files/ghllcudmxh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4357694"/>
            <a:ext cx="99853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2" descr="https://ds03.infourok.ru/uploads/ex/0564/0003aee3-d486ca31/hello_html_4b869a6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871" y="1571625"/>
            <a:ext cx="1493837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658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" y="-142900"/>
            <a:ext cx="9141143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071538" y="437763"/>
            <a:ext cx="72152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Знайди поширене звертання</a:t>
            </a:r>
          </a:p>
          <a:p>
            <a:pPr algn="ctr"/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Для </a:t>
            </a:r>
            <a:r>
              <a:rPr lang="ru-RU" sz="1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перевірки</a:t>
            </a:r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тисни на букву!</a:t>
            </a:r>
            <a:endParaRPr lang="uk-UA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1772816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err="1"/>
              <a:t>Тож</a:t>
            </a:r>
            <a:r>
              <a:rPr lang="ru-RU" sz="2400" dirty="0"/>
              <a:t> </a:t>
            </a:r>
            <a:r>
              <a:rPr lang="ru-RU" sz="2400" dirty="0" err="1"/>
              <a:t>вирушаймо</a:t>
            </a:r>
            <a:r>
              <a:rPr lang="ru-RU" sz="2400" dirty="0"/>
              <a:t>, </a:t>
            </a:r>
            <a:r>
              <a:rPr lang="ru-RU" sz="2400" dirty="0" err="1"/>
              <a:t>друзі</a:t>
            </a:r>
            <a:r>
              <a:rPr lang="ru-RU" sz="2400" dirty="0"/>
              <a:t>, в путь.</a:t>
            </a:r>
          </a:p>
          <a:p>
            <a:endParaRPr lang="uk-UA" sz="2400" i="1" dirty="0">
              <a:cs typeface="Times New Roman" pitchFamily="18" charset="0"/>
            </a:endParaRPr>
          </a:p>
          <a:p>
            <a:endParaRPr lang="uk-UA" sz="2400" i="1" dirty="0">
              <a:cs typeface="Times New Roman" pitchFamily="18" charset="0"/>
            </a:endParaRPr>
          </a:p>
          <a:p>
            <a:r>
              <a:rPr lang="ru-RU" sz="2400" dirty="0" err="1"/>
              <a:t>Сміло</a:t>
            </a:r>
            <a:r>
              <a:rPr lang="ru-RU" sz="2400" dirty="0"/>
              <a:t>, поете, </a:t>
            </a:r>
            <a:r>
              <a:rPr lang="ru-RU" sz="2400" dirty="0" err="1"/>
              <a:t>підходь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людство</a:t>
            </a:r>
            <a:r>
              <a:rPr lang="ru-RU" sz="2400" dirty="0"/>
              <a:t> громами буди! </a:t>
            </a:r>
          </a:p>
          <a:p>
            <a:endParaRPr lang="uk-UA" sz="2400" i="1" dirty="0">
              <a:cs typeface="Times New Roman" pitchFamily="18" charset="0"/>
            </a:endParaRPr>
          </a:p>
          <a:p>
            <a:endParaRPr lang="uk-UA" sz="2400" i="1" dirty="0">
              <a:cs typeface="Times New Roman" pitchFamily="18" charset="0"/>
            </a:endParaRPr>
          </a:p>
          <a:p>
            <a:r>
              <a:rPr lang="ru-RU" sz="2400" dirty="0" err="1"/>
              <a:t>Надіє</a:t>
            </a:r>
            <a:r>
              <a:rPr lang="ru-RU" sz="2400" dirty="0"/>
              <a:t>, не гасни,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трохи</a:t>
            </a:r>
            <a:r>
              <a:rPr lang="ru-RU" sz="2400" dirty="0"/>
              <a:t> в </a:t>
            </a:r>
            <a:r>
              <a:rPr lang="ru-RU" sz="2400" dirty="0" err="1"/>
              <a:t>душі</a:t>
            </a:r>
            <a:r>
              <a:rPr lang="ru-RU" sz="2400" dirty="0"/>
              <a:t> </a:t>
            </a:r>
            <a:r>
              <a:rPr lang="ru-RU" sz="2400" dirty="0" err="1"/>
              <a:t>побрини</a:t>
            </a:r>
            <a:r>
              <a:rPr lang="ru-RU" sz="2400" dirty="0"/>
              <a:t>.</a:t>
            </a:r>
          </a:p>
          <a:p>
            <a:endParaRPr lang="uk-UA" sz="2400" i="1" dirty="0">
              <a:cs typeface="Times New Roman" pitchFamily="18" charset="0"/>
            </a:endParaRPr>
          </a:p>
          <a:p>
            <a:endParaRPr lang="ru-RU" sz="2400" dirty="0"/>
          </a:p>
          <a:p>
            <a:r>
              <a:rPr lang="ru-RU" sz="2400" dirty="0"/>
              <a:t>Зоре моя </a:t>
            </a:r>
            <a:r>
              <a:rPr lang="ru-RU" sz="2400" dirty="0" err="1"/>
              <a:t>вечірняя</a:t>
            </a:r>
            <a:r>
              <a:rPr lang="ru-RU" sz="2400" dirty="0"/>
              <a:t>, </a:t>
            </a:r>
            <a:r>
              <a:rPr lang="ru-RU" sz="2400" dirty="0" err="1"/>
              <a:t>зійди</a:t>
            </a:r>
            <a:r>
              <a:rPr lang="ru-RU" sz="2400" dirty="0"/>
              <a:t> над горою.</a:t>
            </a:r>
            <a:endParaRPr lang="uk-UA" sz="2400" i="1" dirty="0">
              <a:cs typeface="Times New Roman" pitchFamily="18" charset="0"/>
            </a:endParaRPr>
          </a:p>
        </p:txBody>
      </p:sp>
      <p:sp>
        <p:nvSpPr>
          <p:cNvPr id="3" name="Управляющая кнопка: настраиваемая 2">
            <a:hlinkClick r:id="" action="ppaction://noaction" highlightClick="1"/>
          </p:cNvPr>
          <p:cNvSpPr/>
          <p:nvPr/>
        </p:nvSpPr>
        <p:spPr>
          <a:xfrm>
            <a:off x="467544" y="1772816"/>
            <a:ext cx="720080" cy="720080"/>
          </a:xfrm>
          <a:prstGeom prst="actionButtonBlank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i="1" dirty="0">
                <a:solidFill>
                  <a:schemeClr val="tx1"/>
                </a:solidFill>
              </a:rPr>
              <a:t>А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настраиваемая 7">
            <a:hlinkClick r:id="" action="ppaction://noaction" highlightClick="1"/>
          </p:cNvPr>
          <p:cNvSpPr/>
          <p:nvPr/>
        </p:nvSpPr>
        <p:spPr>
          <a:xfrm>
            <a:off x="467544" y="2949821"/>
            <a:ext cx="720080" cy="720080"/>
          </a:xfrm>
          <a:prstGeom prst="actionButtonBlank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i="1" dirty="0">
                <a:solidFill>
                  <a:schemeClr val="tx1"/>
                </a:solidFill>
              </a:rPr>
              <a:t>Б</a:t>
            </a:r>
            <a:endParaRPr lang="ru-RU" sz="2000" i="1" dirty="0">
              <a:solidFill>
                <a:schemeClr val="tx1"/>
              </a:solidFill>
            </a:endParaRPr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467544" y="4042124"/>
            <a:ext cx="720080" cy="720080"/>
          </a:xfrm>
          <a:prstGeom prst="actionButtonBlank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i="1" dirty="0">
                <a:solidFill>
                  <a:schemeClr val="tx1"/>
                </a:solidFill>
              </a:rPr>
              <a:t>В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467544" y="5150944"/>
            <a:ext cx="720080" cy="720080"/>
          </a:xfrm>
          <a:prstGeom prst="actionButtonBlank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i="1" dirty="0">
                <a:solidFill>
                  <a:schemeClr val="tx1"/>
                </a:solidFill>
              </a:rPr>
              <a:t>Г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264188" y="1248409"/>
            <a:ext cx="2232248" cy="447163"/>
          </a:xfrm>
          <a:prstGeom prst="wedgeRoundRectCallout">
            <a:avLst>
              <a:gd name="adj1" fmla="val -20833"/>
              <a:gd name="adj2" fmla="val 89969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6600"/>
                </a:solidFill>
              </a:rPr>
              <a:t>Поміркуй ще!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6012160" y="3446319"/>
            <a:ext cx="2520280" cy="447163"/>
          </a:xfrm>
          <a:prstGeom prst="wedgeRoundRectCallout">
            <a:avLst>
              <a:gd name="adj1" fmla="val -20833"/>
              <a:gd name="adj2" fmla="val 89969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6600"/>
                </a:solidFill>
              </a:rPr>
              <a:t>Поміркуй ще!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6012159" y="4538622"/>
            <a:ext cx="2464919" cy="447163"/>
          </a:xfrm>
          <a:prstGeom prst="wedgeRoundRectCallout">
            <a:avLst>
              <a:gd name="adj1" fmla="val -20833"/>
              <a:gd name="adj2" fmla="val 89969"/>
              <a:gd name="adj3" fmla="val 16667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Молодець!</a:t>
            </a:r>
            <a:endParaRPr lang="ru-RU" b="1" dirty="0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6012160" y="2306992"/>
            <a:ext cx="2736304" cy="447163"/>
          </a:xfrm>
          <a:prstGeom prst="wedgeRoundRectCallout">
            <a:avLst>
              <a:gd name="adj1" fmla="val -20833"/>
              <a:gd name="adj2" fmla="val 89969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6600"/>
                </a:solidFill>
              </a:rPr>
              <a:t>Поміркуй ще!</a:t>
            </a:r>
            <a:endParaRPr lang="ru-RU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391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" y="-142900"/>
            <a:ext cx="9141143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AutoShape 2" descr="1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1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57158" y="571480"/>
            <a:ext cx="184731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200" b="1" i="1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7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AutoShape 6" descr="11"/>
          <p:cNvSpPr>
            <a:spLocks noChangeAspect="1" noChangeArrowheads="1"/>
          </p:cNvSpPr>
          <p:nvPr/>
        </p:nvSpPr>
        <p:spPr bwMode="auto">
          <a:xfrm>
            <a:off x="7337425" y="0"/>
            <a:ext cx="1419225" cy="1181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2714620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1.  Земля мене з </a:t>
            </a:r>
            <a:r>
              <a:rPr lang="ru-RU" sz="2400" dirty="0" err="1"/>
              <a:t>дитинства</a:t>
            </a:r>
            <a:r>
              <a:rPr lang="ru-RU" sz="2400" dirty="0"/>
              <a:t> </a:t>
            </a:r>
            <a:r>
              <a:rPr lang="ru-RU" sz="2400" dirty="0" err="1"/>
              <a:t>підіймала</a:t>
            </a:r>
            <a:r>
              <a:rPr lang="ru-RU" sz="2400" dirty="0"/>
              <a:t>, </a:t>
            </a:r>
            <a:r>
              <a:rPr lang="ru-RU" sz="2400" dirty="0" err="1"/>
              <a:t>хліб</a:t>
            </a:r>
            <a:r>
              <a:rPr lang="ru-RU" sz="2400" dirty="0"/>
              <a:t> дала з </a:t>
            </a:r>
            <a:r>
              <a:rPr lang="ru-RU" sz="2400" dirty="0" err="1"/>
              <a:t>піснями</a:t>
            </a:r>
            <a:r>
              <a:rPr lang="ru-RU" sz="2400" dirty="0"/>
              <a:t> </a:t>
            </a:r>
            <a:r>
              <a:rPr lang="ru-RU" sz="2400" dirty="0" err="1"/>
              <a:t>солов'я</a:t>
            </a:r>
            <a:r>
              <a:rPr lang="ru-RU" sz="2400" dirty="0"/>
              <a:t>.</a:t>
            </a:r>
          </a:p>
          <a:p>
            <a:r>
              <a:rPr lang="ru-RU" sz="2400" dirty="0"/>
              <a:t>2.  </a:t>
            </a:r>
            <a:r>
              <a:rPr lang="ru-RU" sz="2400" dirty="0" err="1"/>
              <a:t>Шумить</a:t>
            </a:r>
            <a:r>
              <a:rPr lang="ru-RU" sz="2400" dirty="0"/>
              <a:t> </a:t>
            </a:r>
            <a:r>
              <a:rPr lang="ru-RU" sz="2400" dirty="0" err="1"/>
              <a:t>Дніпро-ріка</a:t>
            </a:r>
            <a:r>
              <a:rPr lang="ru-RU" sz="2400" dirty="0"/>
              <a:t>, </a:t>
            </a:r>
            <a:r>
              <a:rPr lang="ru-RU" sz="2400" dirty="0" err="1"/>
              <a:t>ростуть</a:t>
            </a:r>
            <a:r>
              <a:rPr lang="ru-RU" sz="2400" dirty="0"/>
              <a:t> дерева </a:t>
            </a:r>
            <a:r>
              <a:rPr lang="ru-RU" sz="2400" dirty="0" err="1"/>
              <a:t>гінко</a:t>
            </a:r>
            <a:r>
              <a:rPr lang="ru-RU" sz="2400" dirty="0"/>
              <a:t>. </a:t>
            </a:r>
          </a:p>
          <a:p>
            <a:r>
              <a:rPr lang="ru-RU" sz="2400" dirty="0"/>
              <a:t>3.  </a:t>
            </a:r>
            <a:r>
              <a:rPr lang="ru-RU" sz="2400" dirty="0" err="1"/>
              <a:t>Діти</a:t>
            </a:r>
            <a:r>
              <a:rPr lang="ru-RU" sz="2400" dirty="0"/>
              <a:t> </a:t>
            </a:r>
            <a:r>
              <a:rPr lang="ru-RU" sz="2400" dirty="0" err="1"/>
              <a:t>люблять</a:t>
            </a:r>
            <a:r>
              <a:rPr lang="ru-RU" sz="2400" dirty="0"/>
              <a:t>, </a:t>
            </a:r>
            <a:r>
              <a:rPr lang="ru-RU" sz="2400" dirty="0" err="1"/>
              <a:t>оберігають</a:t>
            </a:r>
            <a:r>
              <a:rPr lang="ru-RU" sz="2400" dirty="0"/>
              <a:t> </a:t>
            </a:r>
            <a:r>
              <a:rPr lang="ru-RU" sz="2400" dirty="0" err="1"/>
              <a:t>казкову</a:t>
            </a:r>
            <a:r>
              <a:rPr lang="ru-RU" sz="2400" dirty="0"/>
              <a:t> природу </a:t>
            </a:r>
            <a:r>
              <a:rPr lang="ru-RU" sz="2400" dirty="0" err="1"/>
              <a:t>рідного</a:t>
            </a:r>
            <a:r>
              <a:rPr lang="ru-RU" sz="2400" dirty="0"/>
              <a:t> краю. </a:t>
            </a:r>
          </a:p>
          <a:p>
            <a:r>
              <a:rPr lang="ru-RU" sz="2400" dirty="0"/>
              <a:t>4.  </a:t>
            </a:r>
            <a:r>
              <a:rPr lang="ru-RU" sz="2400" dirty="0" err="1"/>
              <a:t>Школярі</a:t>
            </a:r>
            <a:r>
              <a:rPr lang="ru-RU" sz="2400" dirty="0"/>
              <a:t> </a:t>
            </a:r>
            <a:r>
              <a:rPr lang="ru-RU" sz="2400" dirty="0" err="1"/>
              <a:t>охороняють</a:t>
            </a:r>
            <a:r>
              <a:rPr lang="ru-RU" sz="2400" dirty="0"/>
              <a:t> </a:t>
            </a:r>
            <a:r>
              <a:rPr lang="ru-RU" sz="2400" dirty="0" err="1"/>
              <a:t>зелені</a:t>
            </a:r>
            <a:r>
              <a:rPr lang="ru-RU" sz="2400" dirty="0"/>
              <a:t> </a:t>
            </a:r>
            <a:r>
              <a:rPr lang="ru-RU" sz="2400" dirty="0" err="1"/>
              <a:t>насадження</a:t>
            </a:r>
            <a:r>
              <a:rPr lang="ru-RU" sz="2400" dirty="0"/>
              <a:t>.</a:t>
            </a:r>
          </a:p>
          <a:p>
            <a:r>
              <a:rPr lang="ru-RU" sz="2400" dirty="0"/>
              <a:t> 5. </a:t>
            </a:r>
            <a:r>
              <a:rPr lang="ru-RU" sz="2400" dirty="0" err="1"/>
              <a:t>Жайворон</a:t>
            </a:r>
            <a:r>
              <a:rPr lang="ru-RU" sz="2400" dirty="0"/>
              <a:t> </a:t>
            </a:r>
            <a:r>
              <a:rPr lang="ru-RU" sz="2400" dirty="0" err="1"/>
              <a:t>в'ється</a:t>
            </a:r>
            <a:r>
              <a:rPr lang="ru-RU" sz="2400" dirty="0"/>
              <a:t> над полями. </a:t>
            </a:r>
          </a:p>
          <a:p>
            <a:r>
              <a:rPr lang="ru-RU" sz="2400" dirty="0"/>
              <a:t>6.  </a:t>
            </a:r>
            <a:r>
              <a:rPr lang="ru-RU" sz="2400" dirty="0" err="1"/>
              <a:t>Квітне</a:t>
            </a:r>
            <a:r>
              <a:rPr lang="ru-RU" sz="2400" dirty="0"/>
              <a:t> й </a:t>
            </a:r>
            <a:r>
              <a:rPr lang="ru-RU" sz="2400" dirty="0" err="1"/>
              <a:t>радіє</a:t>
            </a:r>
            <a:r>
              <a:rPr lang="ru-RU" sz="2400" dirty="0"/>
              <a:t> моя голубоока </a:t>
            </a:r>
            <a:r>
              <a:rPr lang="ru-RU" sz="2400" dirty="0" err="1"/>
              <a:t>Волинь</a:t>
            </a:r>
            <a:r>
              <a:rPr lang="ru-RU" sz="2400" dirty="0"/>
              <a:t>.</a:t>
            </a:r>
          </a:p>
        </p:txBody>
      </p:sp>
      <p:pic>
        <p:nvPicPr>
          <p:cNvPr id="3080" name="Picture 8" descr="Картинки по запросу кліпарт школ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28604"/>
            <a:ext cx="1502297" cy="200181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14348" y="428604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>
                <a:solidFill>
                  <a:schemeClr val="accent6">
                    <a:lumMod val="75000"/>
                  </a:schemeClr>
                </a:solidFill>
              </a:rPr>
              <a:t>Творче конструювання</a:t>
            </a:r>
            <a:endParaRPr lang="ru-RU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357290" y="1214422"/>
            <a:ext cx="5000660" cy="12144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1285860"/>
            <a:ext cx="4714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Перебудуйте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речення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так,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щоб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підмети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в них стали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звертаннями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запишіть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Підкресліть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головні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члени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речення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769</Words>
  <Application>Microsoft Office PowerPoint</Application>
  <PresentationFormat>Екран (4:3)</PresentationFormat>
  <Paragraphs>114</Paragraphs>
  <Slides>10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Третє березня  Класна робота Звертання. Розділові знаки при звертанні</vt:lpstr>
      <vt:lpstr>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</dc:creator>
  <cp:lastModifiedBy>Елена Зайцева</cp:lastModifiedBy>
  <cp:revision>41</cp:revision>
  <dcterms:created xsi:type="dcterms:W3CDTF">2018-02-21T20:03:14Z</dcterms:created>
  <dcterms:modified xsi:type="dcterms:W3CDTF">2025-03-01T15:59:04Z</dcterms:modified>
</cp:coreProperties>
</file>