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CC0000"/>
    <a:srgbClr val="993366"/>
    <a:srgbClr val="0000FF"/>
    <a:srgbClr val="FF6600"/>
    <a:srgbClr val="008000"/>
    <a:srgbClr val="FF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482ECD3B-9AB4-4519-BE1F-F80CE3F7F5CA}"/>
    <pc:docChg chg="custSel delSld modSld">
      <pc:chgData name="Елена Зайцева" userId="e4c7a7f2c879dab9" providerId="LiveId" clId="{482ECD3B-9AB4-4519-BE1F-F80CE3F7F5CA}" dt="2025-03-09T19:38:14.098" v="33" actId="2696"/>
      <pc:docMkLst>
        <pc:docMk/>
      </pc:docMkLst>
      <pc:sldChg chg="addSp delSp modSp mod">
        <pc:chgData name="Елена Зайцева" userId="e4c7a7f2c879dab9" providerId="LiveId" clId="{482ECD3B-9AB4-4519-BE1F-F80CE3F7F5CA}" dt="2025-03-09T19:38:08.566" v="32" actId="1076"/>
        <pc:sldMkLst>
          <pc:docMk/>
          <pc:sldMk cId="2012637249" sldId="256"/>
        </pc:sldMkLst>
        <pc:spChg chg="mod">
          <ac:chgData name="Елена Зайцева" userId="e4c7a7f2c879dab9" providerId="LiveId" clId="{482ECD3B-9AB4-4519-BE1F-F80CE3F7F5CA}" dt="2025-03-09T19:38:08.566" v="32" actId="1076"/>
          <ac:spMkLst>
            <pc:docMk/>
            <pc:sldMk cId="2012637249" sldId="256"/>
            <ac:spMk id="2" creationId="{00000000-0000-0000-0000-000000000000}"/>
          </ac:spMkLst>
        </pc:spChg>
        <pc:spChg chg="del">
          <ac:chgData name="Елена Зайцева" userId="e4c7a7f2c879dab9" providerId="LiveId" clId="{482ECD3B-9AB4-4519-BE1F-F80CE3F7F5CA}" dt="2025-03-09T19:31:47.188" v="0" actId="478"/>
          <ac:spMkLst>
            <pc:docMk/>
            <pc:sldMk cId="2012637249" sldId="256"/>
            <ac:spMk id="3" creationId="{00000000-0000-0000-0000-000000000000}"/>
          </ac:spMkLst>
        </pc:spChg>
        <pc:spChg chg="add mod">
          <ac:chgData name="Елена Зайцева" userId="e4c7a7f2c879dab9" providerId="LiveId" clId="{482ECD3B-9AB4-4519-BE1F-F80CE3F7F5CA}" dt="2025-03-09T19:31:47.188" v="0" actId="478"/>
          <ac:spMkLst>
            <pc:docMk/>
            <pc:sldMk cId="2012637249" sldId="256"/>
            <ac:spMk id="5" creationId="{63083330-F419-A2DB-DB38-94A3F5CED61D}"/>
          </ac:spMkLst>
        </pc:spChg>
      </pc:sldChg>
      <pc:sldChg chg="del">
        <pc:chgData name="Елена Зайцева" userId="e4c7a7f2c879dab9" providerId="LiveId" clId="{482ECD3B-9AB4-4519-BE1F-F80CE3F7F5CA}" dt="2025-03-09T19:38:14.098" v="33" actId="2696"/>
        <pc:sldMkLst>
          <pc:docMk/>
          <pc:sldMk cId="4094689000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2AF73-1399-452C-8DD0-CAEB62CC6869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B0E12798-4E00-4B39-9BDA-06C1CC81B5A3}">
      <dgm:prSet phldrT="[Текст]" custT="1"/>
      <dgm:spPr/>
      <dgm:t>
        <a:bodyPr/>
        <a:lstStyle/>
        <a:p>
          <a:r>
            <a:rPr lang="uk-UA" sz="2000" b="1" i="0" noProof="0" dirty="0"/>
            <a:t>виражають упевненість або невпевненість</a:t>
          </a:r>
          <a:endParaRPr lang="uk-UA" sz="2000" b="1" noProof="0" dirty="0"/>
        </a:p>
      </dgm:t>
    </dgm:pt>
    <dgm:pt modelId="{3B501F2F-8930-40E0-AF9C-B089B3FCAEAE}" type="parTrans" cxnId="{BC787EA0-C75D-4F6C-A7CF-921C1C851B9C}">
      <dgm:prSet/>
      <dgm:spPr/>
      <dgm:t>
        <a:bodyPr/>
        <a:lstStyle/>
        <a:p>
          <a:endParaRPr lang="ru-RU"/>
        </a:p>
      </dgm:t>
    </dgm:pt>
    <dgm:pt modelId="{012C474A-4703-4C73-99AE-0CB045C6BB02}" type="sibTrans" cxnId="{BC787EA0-C75D-4F6C-A7CF-921C1C851B9C}">
      <dgm:prSet/>
      <dgm:spPr/>
      <dgm:t>
        <a:bodyPr/>
        <a:lstStyle/>
        <a:p>
          <a:endParaRPr lang="ru-RU"/>
        </a:p>
      </dgm:t>
    </dgm:pt>
    <dgm:pt modelId="{A1F9DB57-497B-4BD2-8486-510BCD88EBDC}">
      <dgm:prSet phldrT="[Текст]" custT="1"/>
      <dgm:spPr/>
      <dgm:t>
        <a:bodyPr/>
        <a:lstStyle/>
        <a:p>
          <a:r>
            <a:rPr lang="uk-UA" sz="2000" b="1" i="0" noProof="0" dirty="0"/>
            <a:t>виражають почуття мовця</a:t>
          </a:r>
          <a:endParaRPr lang="uk-UA" sz="2000" b="1" noProof="0" dirty="0"/>
        </a:p>
      </dgm:t>
    </dgm:pt>
    <dgm:pt modelId="{5313A501-F7B4-4C9D-B7A8-A29AE967C8EE}" type="parTrans" cxnId="{9E280264-0739-44B1-82D5-F929D3881861}">
      <dgm:prSet/>
      <dgm:spPr/>
      <dgm:t>
        <a:bodyPr/>
        <a:lstStyle/>
        <a:p>
          <a:endParaRPr lang="ru-RU"/>
        </a:p>
      </dgm:t>
    </dgm:pt>
    <dgm:pt modelId="{6025407E-C5BD-4A81-943F-910DB2721484}" type="sibTrans" cxnId="{9E280264-0739-44B1-82D5-F929D3881861}">
      <dgm:prSet/>
      <dgm:spPr/>
      <dgm:t>
        <a:bodyPr/>
        <a:lstStyle/>
        <a:p>
          <a:endParaRPr lang="ru-RU"/>
        </a:p>
      </dgm:t>
    </dgm:pt>
    <dgm:pt modelId="{B28E629D-6AA0-4E0C-A140-D01D9B5D20AB}">
      <dgm:prSet phldrT="[Текст]" custT="1"/>
      <dgm:spPr/>
      <dgm:t>
        <a:bodyPr/>
        <a:lstStyle/>
        <a:p>
          <a:r>
            <a:rPr lang="uk-UA" sz="2000" b="1" i="0" noProof="0" dirty="0"/>
            <a:t>виражають</a:t>
          </a:r>
          <a:r>
            <a:rPr lang="ru-RU" sz="2000" b="1" i="0" dirty="0"/>
            <a:t> </a:t>
          </a:r>
          <a:r>
            <a:rPr lang="uk-UA" sz="2000" b="1" i="0" noProof="0" dirty="0"/>
            <a:t>увічливість або використовуються для пожвавлення бесіди</a:t>
          </a:r>
          <a:endParaRPr lang="uk-UA" sz="2000" b="1" noProof="0" dirty="0"/>
        </a:p>
      </dgm:t>
    </dgm:pt>
    <dgm:pt modelId="{724DE2F0-F7A3-4949-AFE1-3C7316408F59}" type="parTrans" cxnId="{192AD78C-4ECB-44FC-8237-CBAB90CA5CFF}">
      <dgm:prSet/>
      <dgm:spPr/>
      <dgm:t>
        <a:bodyPr/>
        <a:lstStyle/>
        <a:p>
          <a:endParaRPr lang="ru-RU"/>
        </a:p>
      </dgm:t>
    </dgm:pt>
    <dgm:pt modelId="{36A5CEE2-8FDA-4E31-80FB-572A44AD8555}" type="sibTrans" cxnId="{192AD78C-4ECB-44FC-8237-CBAB90CA5CFF}">
      <dgm:prSet/>
      <dgm:spPr/>
      <dgm:t>
        <a:bodyPr/>
        <a:lstStyle/>
        <a:p>
          <a:endParaRPr lang="ru-RU"/>
        </a:p>
      </dgm:t>
    </dgm:pt>
    <dgm:pt modelId="{1381F92E-1203-4125-BCE1-996F0DD34B02}">
      <dgm:prSet phldrT="[Текст]" custT="1"/>
      <dgm:spPr/>
      <dgm:t>
        <a:bodyPr/>
        <a:lstStyle/>
        <a:p>
          <a:r>
            <a:rPr lang="uk-UA" sz="2000" b="1" i="0" noProof="0" dirty="0"/>
            <a:t>вказують на джерело інформації</a:t>
          </a:r>
          <a:endParaRPr lang="uk-UA" sz="2000" b="1" noProof="0" dirty="0"/>
        </a:p>
      </dgm:t>
    </dgm:pt>
    <dgm:pt modelId="{CBD8605C-A907-46C0-9E17-3EF6206976AC}" type="parTrans" cxnId="{B9B51468-0DC0-4DDD-9ED3-77641F08B8B9}">
      <dgm:prSet/>
      <dgm:spPr/>
      <dgm:t>
        <a:bodyPr/>
        <a:lstStyle/>
        <a:p>
          <a:endParaRPr lang="ru-RU"/>
        </a:p>
      </dgm:t>
    </dgm:pt>
    <dgm:pt modelId="{3B1439E2-BE78-42E8-ADA4-5A2F635CD88A}" type="sibTrans" cxnId="{B9B51468-0DC0-4DDD-9ED3-77641F08B8B9}">
      <dgm:prSet/>
      <dgm:spPr/>
      <dgm:t>
        <a:bodyPr/>
        <a:lstStyle/>
        <a:p>
          <a:endParaRPr lang="ru-RU"/>
        </a:p>
      </dgm:t>
    </dgm:pt>
    <dgm:pt modelId="{7F8001A0-6344-4D41-880A-FF7E6F98CCE1}">
      <dgm:prSet phldrT="[Текст]" custT="1"/>
      <dgm:spPr/>
      <dgm:t>
        <a:bodyPr/>
        <a:lstStyle/>
        <a:p>
          <a:r>
            <a:rPr lang="uk-UA" sz="2000" b="1" i="0" noProof="0" dirty="0"/>
            <a:t>вказують на послідовність викладу думок</a:t>
          </a:r>
          <a:endParaRPr lang="uk-UA" sz="2000" b="1" noProof="0" dirty="0"/>
        </a:p>
      </dgm:t>
    </dgm:pt>
    <dgm:pt modelId="{D7304053-998F-4142-88FA-BC28ECD1E61A}" type="parTrans" cxnId="{8D2D411B-D640-4A29-8275-0B2D1FDDD69A}">
      <dgm:prSet/>
      <dgm:spPr/>
      <dgm:t>
        <a:bodyPr/>
        <a:lstStyle/>
        <a:p>
          <a:endParaRPr lang="ru-RU"/>
        </a:p>
      </dgm:t>
    </dgm:pt>
    <dgm:pt modelId="{BC42036A-7459-4B71-84DD-C48D5577A7F6}" type="sibTrans" cxnId="{8D2D411B-D640-4A29-8275-0B2D1FDDD69A}">
      <dgm:prSet/>
      <dgm:spPr/>
      <dgm:t>
        <a:bodyPr/>
        <a:lstStyle/>
        <a:p>
          <a:endParaRPr lang="ru-RU"/>
        </a:p>
      </dgm:t>
    </dgm:pt>
    <dgm:pt modelId="{AC0E6E38-3CE2-4CEB-A740-011F77FB63CB}" type="pres">
      <dgm:prSet presAssocID="{AC72AF73-1399-452C-8DD0-CAEB62CC6869}" presName="linearFlow" presStyleCnt="0">
        <dgm:presLayoutVars>
          <dgm:dir/>
          <dgm:resizeHandles val="exact"/>
        </dgm:presLayoutVars>
      </dgm:prSet>
      <dgm:spPr/>
    </dgm:pt>
    <dgm:pt modelId="{C4751F05-208D-414A-8F27-481F06BD453C}" type="pres">
      <dgm:prSet presAssocID="{B0E12798-4E00-4B39-9BDA-06C1CC81B5A3}" presName="composite" presStyleCnt="0"/>
      <dgm:spPr/>
    </dgm:pt>
    <dgm:pt modelId="{EC791E2A-1945-4934-95B8-055D5B612643}" type="pres">
      <dgm:prSet presAssocID="{B0E12798-4E00-4B39-9BDA-06C1CC81B5A3}" presName="imgShp" presStyleLbl="fgImgPlace1" presStyleIdx="0" presStyleCnt="5" custLinFactX="-10039" custLinFactNeighborX="-100000" custLinFactNeighborY="83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365C1C7-5BAC-45F7-AAF8-9309AB824FFB}" type="pres">
      <dgm:prSet presAssocID="{B0E12798-4E00-4B39-9BDA-06C1CC81B5A3}" presName="txShp" presStyleLbl="node1" presStyleIdx="0" presStyleCnt="5" custScaleX="132229" custLinFactNeighborX="10655" custLinFactNeighborY="14556">
        <dgm:presLayoutVars>
          <dgm:bulletEnabled val="1"/>
        </dgm:presLayoutVars>
      </dgm:prSet>
      <dgm:spPr/>
    </dgm:pt>
    <dgm:pt modelId="{589EBF65-C2A1-4BBB-BE8E-5B1824AA8C3F}" type="pres">
      <dgm:prSet presAssocID="{012C474A-4703-4C73-99AE-0CB045C6BB02}" presName="spacing" presStyleCnt="0"/>
      <dgm:spPr/>
    </dgm:pt>
    <dgm:pt modelId="{B86CF48C-EA1C-4444-B111-59825EB4F116}" type="pres">
      <dgm:prSet presAssocID="{A1F9DB57-497B-4BD2-8486-510BCD88EBDC}" presName="composite" presStyleCnt="0"/>
      <dgm:spPr/>
    </dgm:pt>
    <dgm:pt modelId="{ADB97856-7921-4484-B008-22C47DAC9876}" type="pres">
      <dgm:prSet presAssocID="{A1F9DB57-497B-4BD2-8486-510BCD88EBDC}" presName="imgShp" presStyleLbl="fgImgPlace1" presStyleIdx="1" presStyleCnt="5" custLinFactX="-10242" custLinFactNeighborX="-100000" custLinFactNeighborY="72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875D272-B2EF-446C-8BCA-82915F4DE056}" type="pres">
      <dgm:prSet presAssocID="{A1F9DB57-497B-4BD2-8486-510BCD88EBDC}" presName="txShp" presStyleLbl="node1" presStyleIdx="1" presStyleCnt="5" custScaleX="131962" custLinFactNeighborX="11399" custLinFactNeighborY="4367">
        <dgm:presLayoutVars>
          <dgm:bulletEnabled val="1"/>
        </dgm:presLayoutVars>
      </dgm:prSet>
      <dgm:spPr/>
    </dgm:pt>
    <dgm:pt modelId="{64A7E036-3E62-438A-9E2C-2AD3695EB544}" type="pres">
      <dgm:prSet presAssocID="{6025407E-C5BD-4A81-943F-910DB2721484}" presName="spacing" presStyleCnt="0"/>
      <dgm:spPr/>
    </dgm:pt>
    <dgm:pt modelId="{94E0E4C3-EBB9-4C19-A81E-312154EC22D0}" type="pres">
      <dgm:prSet presAssocID="{B28E629D-6AA0-4E0C-A140-D01D9B5D20AB}" presName="composite" presStyleCnt="0"/>
      <dgm:spPr/>
    </dgm:pt>
    <dgm:pt modelId="{36ED3CAF-2E52-4021-B917-93B147933EB0}" type="pres">
      <dgm:prSet presAssocID="{B28E629D-6AA0-4E0C-A140-D01D9B5D20AB}" presName="imgShp" presStyleLbl="fgImgPlace1" presStyleIdx="2" presStyleCnt="5" custLinFactX="-10669" custLinFactNeighborX="-100000" custLinFactNeighborY="-1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48FAC4D-E35C-4AD8-BB90-9DD980384945}" type="pres">
      <dgm:prSet presAssocID="{B28E629D-6AA0-4E0C-A140-D01D9B5D20AB}" presName="txShp" presStyleLbl="node1" presStyleIdx="2" presStyleCnt="5" custScaleX="131085" custLinFactNeighborX="10084" custLinFactNeighborY="1456">
        <dgm:presLayoutVars>
          <dgm:bulletEnabled val="1"/>
        </dgm:presLayoutVars>
      </dgm:prSet>
      <dgm:spPr/>
    </dgm:pt>
    <dgm:pt modelId="{2FD576AC-80EF-4371-B9F1-3B31C0AAA927}" type="pres">
      <dgm:prSet presAssocID="{36A5CEE2-8FDA-4E31-80FB-572A44AD8555}" presName="spacing" presStyleCnt="0"/>
      <dgm:spPr/>
    </dgm:pt>
    <dgm:pt modelId="{F651ACA7-656A-4D37-A344-1A0F7E319F4B}" type="pres">
      <dgm:prSet presAssocID="{1381F92E-1203-4125-BCE1-996F0DD34B02}" presName="composite" presStyleCnt="0"/>
      <dgm:spPr/>
    </dgm:pt>
    <dgm:pt modelId="{C81750B4-6672-4FBF-BBC6-E19173AE9828}" type="pres">
      <dgm:prSet presAssocID="{1381F92E-1203-4125-BCE1-996F0DD34B02}" presName="imgShp" presStyleLbl="fgImgPlace1" presStyleIdx="3" presStyleCnt="5" custLinFactX="-3388" custLinFactNeighborX="-100000" custLinFactNeighborY="43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DB80CEB-D5C2-4801-80B6-91F61843A401}" type="pres">
      <dgm:prSet presAssocID="{1381F92E-1203-4125-BCE1-996F0DD34B02}" presName="txShp" presStyleLbl="node1" presStyleIdx="3" presStyleCnt="5" custScaleX="130208" custLinFactNeighborX="10303" custLinFactNeighborY="1456">
        <dgm:presLayoutVars>
          <dgm:bulletEnabled val="1"/>
        </dgm:presLayoutVars>
      </dgm:prSet>
      <dgm:spPr/>
    </dgm:pt>
    <dgm:pt modelId="{6E5B15FD-3855-46CC-9782-ECE294A6D217}" type="pres">
      <dgm:prSet presAssocID="{3B1439E2-BE78-42E8-ADA4-5A2F635CD88A}" presName="spacing" presStyleCnt="0"/>
      <dgm:spPr/>
    </dgm:pt>
    <dgm:pt modelId="{4685AD25-7F19-4300-9D50-67CCA7AEDF2B}" type="pres">
      <dgm:prSet presAssocID="{7F8001A0-6344-4D41-880A-FF7E6F98CCE1}" presName="composite" presStyleCnt="0"/>
      <dgm:spPr/>
    </dgm:pt>
    <dgm:pt modelId="{19D584CD-645D-4FE5-926F-1610B23C7F44}" type="pres">
      <dgm:prSet presAssocID="{7F8001A0-6344-4D41-880A-FF7E6F98CCE1}" presName="imgShp" presStyleLbl="fgImgPlace1" presStyleIdx="4" presStyleCnt="5" custLinFactX="-4844" custLinFactNeighborX="-100000" custLinFactNeighborY="58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EE49772-4EB9-459E-9FB4-4268C31C2162}" type="pres">
      <dgm:prSet presAssocID="{7F8001A0-6344-4D41-880A-FF7E6F98CCE1}" presName="txShp" presStyleLbl="node1" presStyleIdx="4" presStyleCnt="5" custScaleX="129771" custLinFactNeighborX="15783" custLinFactNeighborY="-1456">
        <dgm:presLayoutVars>
          <dgm:bulletEnabled val="1"/>
        </dgm:presLayoutVars>
      </dgm:prSet>
      <dgm:spPr/>
    </dgm:pt>
  </dgm:ptLst>
  <dgm:cxnLst>
    <dgm:cxn modelId="{7BFA0E06-CC03-437E-A180-2D7A6B56FFE5}" type="presOf" srcId="{B28E629D-6AA0-4E0C-A140-D01D9B5D20AB}" destId="{448FAC4D-E35C-4AD8-BB90-9DD980384945}" srcOrd="0" destOrd="0" presId="urn:microsoft.com/office/officeart/2005/8/layout/vList3"/>
    <dgm:cxn modelId="{8D2D411B-D640-4A29-8275-0B2D1FDDD69A}" srcId="{AC72AF73-1399-452C-8DD0-CAEB62CC6869}" destId="{7F8001A0-6344-4D41-880A-FF7E6F98CCE1}" srcOrd="4" destOrd="0" parTransId="{D7304053-998F-4142-88FA-BC28ECD1E61A}" sibTransId="{BC42036A-7459-4B71-84DD-C48D5577A7F6}"/>
    <dgm:cxn modelId="{FC943863-000B-45CD-8F63-9A1F755ED4A3}" type="presOf" srcId="{7F8001A0-6344-4D41-880A-FF7E6F98CCE1}" destId="{9EE49772-4EB9-459E-9FB4-4268C31C2162}" srcOrd="0" destOrd="0" presId="urn:microsoft.com/office/officeart/2005/8/layout/vList3"/>
    <dgm:cxn modelId="{9E280264-0739-44B1-82D5-F929D3881861}" srcId="{AC72AF73-1399-452C-8DD0-CAEB62CC6869}" destId="{A1F9DB57-497B-4BD2-8486-510BCD88EBDC}" srcOrd="1" destOrd="0" parTransId="{5313A501-F7B4-4C9D-B7A8-A29AE967C8EE}" sibTransId="{6025407E-C5BD-4A81-943F-910DB2721484}"/>
    <dgm:cxn modelId="{B9B51468-0DC0-4DDD-9ED3-77641F08B8B9}" srcId="{AC72AF73-1399-452C-8DD0-CAEB62CC6869}" destId="{1381F92E-1203-4125-BCE1-996F0DD34B02}" srcOrd="3" destOrd="0" parTransId="{CBD8605C-A907-46C0-9E17-3EF6206976AC}" sibTransId="{3B1439E2-BE78-42E8-ADA4-5A2F635CD88A}"/>
    <dgm:cxn modelId="{6AF21C5A-1553-4F65-986C-1A26AB7DFA20}" type="presOf" srcId="{1381F92E-1203-4125-BCE1-996F0DD34B02}" destId="{4DB80CEB-D5C2-4801-80B6-91F61843A401}" srcOrd="0" destOrd="0" presId="urn:microsoft.com/office/officeart/2005/8/layout/vList3"/>
    <dgm:cxn modelId="{192AD78C-4ECB-44FC-8237-CBAB90CA5CFF}" srcId="{AC72AF73-1399-452C-8DD0-CAEB62CC6869}" destId="{B28E629D-6AA0-4E0C-A140-D01D9B5D20AB}" srcOrd="2" destOrd="0" parTransId="{724DE2F0-F7A3-4949-AFE1-3C7316408F59}" sibTransId="{36A5CEE2-8FDA-4E31-80FB-572A44AD8555}"/>
    <dgm:cxn modelId="{BC787EA0-C75D-4F6C-A7CF-921C1C851B9C}" srcId="{AC72AF73-1399-452C-8DD0-CAEB62CC6869}" destId="{B0E12798-4E00-4B39-9BDA-06C1CC81B5A3}" srcOrd="0" destOrd="0" parTransId="{3B501F2F-8930-40E0-AF9C-B089B3FCAEAE}" sibTransId="{012C474A-4703-4C73-99AE-0CB045C6BB02}"/>
    <dgm:cxn modelId="{0BF283C7-2CB0-4D72-AC3B-F662E722B0B3}" type="presOf" srcId="{A1F9DB57-497B-4BD2-8486-510BCD88EBDC}" destId="{2875D272-B2EF-446C-8BCA-82915F4DE056}" srcOrd="0" destOrd="0" presId="urn:microsoft.com/office/officeart/2005/8/layout/vList3"/>
    <dgm:cxn modelId="{E6C200DA-F8F2-42E8-B224-1A857D55C8B0}" type="presOf" srcId="{AC72AF73-1399-452C-8DD0-CAEB62CC6869}" destId="{AC0E6E38-3CE2-4CEB-A740-011F77FB63CB}" srcOrd="0" destOrd="0" presId="urn:microsoft.com/office/officeart/2005/8/layout/vList3"/>
    <dgm:cxn modelId="{26F124E1-EE53-4BAE-AD86-E96B884F7391}" type="presOf" srcId="{B0E12798-4E00-4B39-9BDA-06C1CC81B5A3}" destId="{4365C1C7-5BAC-45F7-AAF8-9309AB824FFB}" srcOrd="0" destOrd="0" presId="urn:microsoft.com/office/officeart/2005/8/layout/vList3"/>
    <dgm:cxn modelId="{F8225B19-7505-4A23-A427-286570EB8219}" type="presParOf" srcId="{AC0E6E38-3CE2-4CEB-A740-011F77FB63CB}" destId="{C4751F05-208D-414A-8F27-481F06BD453C}" srcOrd="0" destOrd="0" presId="urn:microsoft.com/office/officeart/2005/8/layout/vList3"/>
    <dgm:cxn modelId="{79F5AAD2-F236-4FBB-8D62-D8F0415CF57C}" type="presParOf" srcId="{C4751F05-208D-414A-8F27-481F06BD453C}" destId="{EC791E2A-1945-4934-95B8-055D5B612643}" srcOrd="0" destOrd="0" presId="urn:microsoft.com/office/officeart/2005/8/layout/vList3"/>
    <dgm:cxn modelId="{EB2D2F76-79FB-4A74-8126-5723253AAFCC}" type="presParOf" srcId="{C4751F05-208D-414A-8F27-481F06BD453C}" destId="{4365C1C7-5BAC-45F7-AAF8-9309AB824FFB}" srcOrd="1" destOrd="0" presId="urn:microsoft.com/office/officeart/2005/8/layout/vList3"/>
    <dgm:cxn modelId="{958337EE-AC6F-44E0-9C97-6A5A87EDB879}" type="presParOf" srcId="{AC0E6E38-3CE2-4CEB-A740-011F77FB63CB}" destId="{589EBF65-C2A1-4BBB-BE8E-5B1824AA8C3F}" srcOrd="1" destOrd="0" presId="urn:microsoft.com/office/officeart/2005/8/layout/vList3"/>
    <dgm:cxn modelId="{90580442-19A3-4891-9EFC-E9EC7899D40D}" type="presParOf" srcId="{AC0E6E38-3CE2-4CEB-A740-011F77FB63CB}" destId="{B86CF48C-EA1C-4444-B111-59825EB4F116}" srcOrd="2" destOrd="0" presId="urn:microsoft.com/office/officeart/2005/8/layout/vList3"/>
    <dgm:cxn modelId="{156A68AC-B83B-4366-8CFC-EDA7953946FE}" type="presParOf" srcId="{B86CF48C-EA1C-4444-B111-59825EB4F116}" destId="{ADB97856-7921-4484-B008-22C47DAC9876}" srcOrd="0" destOrd="0" presId="urn:microsoft.com/office/officeart/2005/8/layout/vList3"/>
    <dgm:cxn modelId="{7B72C6EB-52F9-4C07-B930-320E94A01B65}" type="presParOf" srcId="{B86CF48C-EA1C-4444-B111-59825EB4F116}" destId="{2875D272-B2EF-446C-8BCA-82915F4DE056}" srcOrd="1" destOrd="0" presId="urn:microsoft.com/office/officeart/2005/8/layout/vList3"/>
    <dgm:cxn modelId="{0C729216-B1FB-4203-BBD0-9C0EB8088208}" type="presParOf" srcId="{AC0E6E38-3CE2-4CEB-A740-011F77FB63CB}" destId="{64A7E036-3E62-438A-9E2C-2AD3695EB544}" srcOrd="3" destOrd="0" presId="urn:microsoft.com/office/officeart/2005/8/layout/vList3"/>
    <dgm:cxn modelId="{09A3A44B-38BB-41E2-9CAC-4401537373BA}" type="presParOf" srcId="{AC0E6E38-3CE2-4CEB-A740-011F77FB63CB}" destId="{94E0E4C3-EBB9-4C19-A81E-312154EC22D0}" srcOrd="4" destOrd="0" presId="urn:microsoft.com/office/officeart/2005/8/layout/vList3"/>
    <dgm:cxn modelId="{04000A88-0D20-4F41-B443-8ED4E48CC58C}" type="presParOf" srcId="{94E0E4C3-EBB9-4C19-A81E-312154EC22D0}" destId="{36ED3CAF-2E52-4021-B917-93B147933EB0}" srcOrd="0" destOrd="0" presId="urn:microsoft.com/office/officeart/2005/8/layout/vList3"/>
    <dgm:cxn modelId="{8194F72D-0E56-4842-8626-13DC752771EA}" type="presParOf" srcId="{94E0E4C3-EBB9-4C19-A81E-312154EC22D0}" destId="{448FAC4D-E35C-4AD8-BB90-9DD980384945}" srcOrd="1" destOrd="0" presId="urn:microsoft.com/office/officeart/2005/8/layout/vList3"/>
    <dgm:cxn modelId="{A02EDD0A-2583-4FE8-9AC7-C0050CA55115}" type="presParOf" srcId="{AC0E6E38-3CE2-4CEB-A740-011F77FB63CB}" destId="{2FD576AC-80EF-4371-B9F1-3B31C0AAA927}" srcOrd="5" destOrd="0" presId="urn:microsoft.com/office/officeart/2005/8/layout/vList3"/>
    <dgm:cxn modelId="{06DD4FAD-7E74-4705-87AD-1F632ACAE1D2}" type="presParOf" srcId="{AC0E6E38-3CE2-4CEB-A740-011F77FB63CB}" destId="{F651ACA7-656A-4D37-A344-1A0F7E319F4B}" srcOrd="6" destOrd="0" presId="urn:microsoft.com/office/officeart/2005/8/layout/vList3"/>
    <dgm:cxn modelId="{D3C6E36A-A227-4618-BA69-2E1653CD81FD}" type="presParOf" srcId="{F651ACA7-656A-4D37-A344-1A0F7E319F4B}" destId="{C81750B4-6672-4FBF-BBC6-E19173AE9828}" srcOrd="0" destOrd="0" presId="urn:microsoft.com/office/officeart/2005/8/layout/vList3"/>
    <dgm:cxn modelId="{B3D2E69E-56D3-4B19-B69E-8E6DC814846B}" type="presParOf" srcId="{F651ACA7-656A-4D37-A344-1A0F7E319F4B}" destId="{4DB80CEB-D5C2-4801-80B6-91F61843A401}" srcOrd="1" destOrd="0" presId="urn:microsoft.com/office/officeart/2005/8/layout/vList3"/>
    <dgm:cxn modelId="{BEA00D32-8E7C-4917-9EFF-263C8B631103}" type="presParOf" srcId="{AC0E6E38-3CE2-4CEB-A740-011F77FB63CB}" destId="{6E5B15FD-3855-46CC-9782-ECE294A6D217}" srcOrd="7" destOrd="0" presId="urn:microsoft.com/office/officeart/2005/8/layout/vList3"/>
    <dgm:cxn modelId="{803A8517-9390-49E3-8179-B505B4FF6BCA}" type="presParOf" srcId="{AC0E6E38-3CE2-4CEB-A740-011F77FB63CB}" destId="{4685AD25-7F19-4300-9D50-67CCA7AEDF2B}" srcOrd="8" destOrd="0" presId="urn:microsoft.com/office/officeart/2005/8/layout/vList3"/>
    <dgm:cxn modelId="{CC92801B-5D8C-4731-B8A3-D7B654B1FFEF}" type="presParOf" srcId="{4685AD25-7F19-4300-9D50-67CCA7AEDF2B}" destId="{19D584CD-645D-4FE5-926F-1610B23C7F44}" srcOrd="0" destOrd="0" presId="urn:microsoft.com/office/officeart/2005/8/layout/vList3"/>
    <dgm:cxn modelId="{0A9B8D5A-1F2B-4ADF-8522-C005D560672E}" type="presParOf" srcId="{4685AD25-7F19-4300-9D50-67CCA7AEDF2B}" destId="{9EE49772-4EB9-459E-9FB4-4268C31C21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FF64E-5C2A-4F11-A1FB-34043D6E086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</dgm:pt>
    <dgm:pt modelId="{BADAD66A-D166-4962-8571-32D593252B43}">
      <dgm:prSet phldrT="[Текст]"/>
      <dgm:spPr/>
      <dgm:t>
        <a:bodyPr/>
        <a:lstStyle/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здається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кажуть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думаю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C443D7A6-6E2B-4A6A-A97E-D648B95D2DA1}" type="parTrans" cxnId="{E138B04B-7172-403D-AF84-36305ADA4828}">
      <dgm:prSet/>
      <dgm:spPr/>
      <dgm:t>
        <a:bodyPr/>
        <a:lstStyle/>
        <a:p>
          <a:endParaRPr lang="ru-RU"/>
        </a:p>
      </dgm:t>
    </dgm:pt>
    <dgm:pt modelId="{BD710A78-93E1-4343-BDA5-B155C3381849}" type="sibTrans" cxnId="{E138B04B-7172-403D-AF84-36305ADA4828}">
      <dgm:prSet/>
      <dgm:spPr/>
      <dgm:t>
        <a:bodyPr/>
        <a:lstStyle/>
        <a:p>
          <a:endParaRPr lang="ru-RU"/>
        </a:p>
      </dgm:t>
    </dgm:pt>
    <dgm:pt modelId="{9D175006-513A-4C2D-B3F2-3B58BE7CA0C1}" type="pres">
      <dgm:prSet presAssocID="{42CFF64E-5C2A-4F11-A1FB-34043D6E086C}" presName="Name0" presStyleCnt="0">
        <dgm:presLayoutVars>
          <dgm:dir/>
          <dgm:resizeHandles val="exact"/>
        </dgm:presLayoutVars>
      </dgm:prSet>
      <dgm:spPr/>
    </dgm:pt>
    <dgm:pt modelId="{1F033F13-81B8-48D9-9825-830F08266EBC}" type="pres">
      <dgm:prSet presAssocID="{BADAD66A-D166-4962-8571-32D593252B43}" presName="composite" presStyleCnt="0"/>
      <dgm:spPr/>
    </dgm:pt>
    <dgm:pt modelId="{1F42CBB6-DBB4-4661-A817-ACD65CA88960}" type="pres">
      <dgm:prSet presAssocID="{BADAD66A-D166-4962-8571-32D593252B43}" presName="rect1" presStyleLbl="bgImgPlace1" presStyleIdx="0" presStyleCnt="1" custLinFactNeighborX="2444" custLinFactNeighborY="-136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72CD48E-E733-4AD7-993F-5035A1BBB991}" type="pres">
      <dgm:prSet presAssocID="{BADAD66A-D166-4962-8571-32D593252B43}" presName="wedgeRectCallout1" presStyleLbl="node1" presStyleIdx="0" presStyleCnt="1" custScaleX="118219" custScaleY="206901" custLinFactNeighborX="-501" custLinFactNeighborY="31021">
        <dgm:presLayoutVars>
          <dgm:bulletEnabled val="1"/>
        </dgm:presLayoutVars>
      </dgm:prSet>
      <dgm:spPr/>
    </dgm:pt>
  </dgm:ptLst>
  <dgm:cxnLst>
    <dgm:cxn modelId="{E138B04B-7172-403D-AF84-36305ADA4828}" srcId="{42CFF64E-5C2A-4F11-A1FB-34043D6E086C}" destId="{BADAD66A-D166-4962-8571-32D593252B43}" srcOrd="0" destOrd="0" parTransId="{C443D7A6-6E2B-4A6A-A97E-D648B95D2DA1}" sibTransId="{BD710A78-93E1-4343-BDA5-B155C3381849}"/>
    <dgm:cxn modelId="{0ADC03B1-6B05-4897-BA2E-8E7993D2A5BE}" type="presOf" srcId="{42CFF64E-5C2A-4F11-A1FB-34043D6E086C}" destId="{9D175006-513A-4C2D-B3F2-3B58BE7CA0C1}" srcOrd="0" destOrd="0" presId="urn:microsoft.com/office/officeart/2008/layout/BendingPictureCaptionList"/>
    <dgm:cxn modelId="{802CFCD6-DE0A-4692-839D-5741408F2DED}" type="presOf" srcId="{BADAD66A-D166-4962-8571-32D593252B43}" destId="{772CD48E-E733-4AD7-993F-5035A1BBB991}" srcOrd="0" destOrd="0" presId="urn:microsoft.com/office/officeart/2008/layout/BendingPictureCaptionList"/>
    <dgm:cxn modelId="{B8CA1B70-53FA-40A0-8E5D-D01F671CDAE7}" type="presParOf" srcId="{9D175006-513A-4C2D-B3F2-3B58BE7CA0C1}" destId="{1F033F13-81B8-48D9-9825-830F08266EBC}" srcOrd="0" destOrd="0" presId="urn:microsoft.com/office/officeart/2008/layout/BendingPictureCaptionList"/>
    <dgm:cxn modelId="{D7237FF7-4D3D-409A-9289-00C1B6582626}" type="presParOf" srcId="{1F033F13-81B8-48D9-9825-830F08266EBC}" destId="{1F42CBB6-DBB4-4661-A817-ACD65CA88960}" srcOrd="0" destOrd="0" presId="urn:microsoft.com/office/officeart/2008/layout/BendingPictureCaptionList"/>
    <dgm:cxn modelId="{C2851C59-20F9-4A66-9C55-7DC579880D37}" type="presParOf" srcId="{1F033F13-81B8-48D9-9825-830F08266EBC}" destId="{772CD48E-E733-4AD7-993F-5035A1BBB99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FF64E-5C2A-4F11-A1FB-34043D6E086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</dgm:pt>
    <dgm:pt modelId="{BADAD66A-D166-4962-8571-32D593252B43}">
      <dgm:prSet phldrT="[Текст]"/>
      <dgm:spPr/>
      <dgm:t>
        <a:bodyPr/>
        <a:lstStyle/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правда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на жаль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на щастя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C443D7A6-6E2B-4A6A-A97E-D648B95D2DA1}" type="parTrans" cxnId="{E138B04B-7172-403D-AF84-36305ADA4828}">
      <dgm:prSet/>
      <dgm:spPr/>
      <dgm:t>
        <a:bodyPr/>
        <a:lstStyle/>
        <a:p>
          <a:endParaRPr lang="ru-RU"/>
        </a:p>
      </dgm:t>
    </dgm:pt>
    <dgm:pt modelId="{BD710A78-93E1-4343-BDA5-B155C3381849}" type="sibTrans" cxnId="{E138B04B-7172-403D-AF84-36305ADA4828}">
      <dgm:prSet/>
      <dgm:spPr/>
      <dgm:t>
        <a:bodyPr/>
        <a:lstStyle/>
        <a:p>
          <a:endParaRPr lang="ru-RU"/>
        </a:p>
      </dgm:t>
    </dgm:pt>
    <dgm:pt modelId="{9D175006-513A-4C2D-B3F2-3B58BE7CA0C1}" type="pres">
      <dgm:prSet presAssocID="{42CFF64E-5C2A-4F11-A1FB-34043D6E086C}" presName="Name0" presStyleCnt="0">
        <dgm:presLayoutVars>
          <dgm:dir/>
          <dgm:resizeHandles val="exact"/>
        </dgm:presLayoutVars>
      </dgm:prSet>
      <dgm:spPr/>
    </dgm:pt>
    <dgm:pt modelId="{1F033F13-81B8-48D9-9825-830F08266EBC}" type="pres">
      <dgm:prSet presAssocID="{BADAD66A-D166-4962-8571-32D593252B43}" presName="composite" presStyleCnt="0"/>
      <dgm:spPr/>
    </dgm:pt>
    <dgm:pt modelId="{1F42CBB6-DBB4-4661-A817-ACD65CA88960}" type="pres">
      <dgm:prSet presAssocID="{BADAD66A-D166-4962-8571-32D593252B43}" presName="rect1" presStyleLbl="bgImgPlace1" presStyleIdx="0" presStyleCnt="1" custLinFactNeighborX="4274" custLinFactNeighborY="-198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72CD48E-E733-4AD7-993F-5035A1BBB991}" type="pres">
      <dgm:prSet presAssocID="{BADAD66A-D166-4962-8571-32D593252B43}" presName="wedgeRectCallout1" presStyleLbl="node1" presStyleIdx="0" presStyleCnt="1" custScaleX="118219" custScaleY="206901" custLinFactNeighborX="-501" custLinFactNeighborY="67519">
        <dgm:presLayoutVars>
          <dgm:bulletEnabled val="1"/>
        </dgm:presLayoutVars>
      </dgm:prSet>
      <dgm:spPr/>
    </dgm:pt>
  </dgm:ptLst>
  <dgm:cxnLst>
    <dgm:cxn modelId="{8480E615-7FD4-4BDC-A8C7-C83CDBDE2A59}" type="presOf" srcId="{42CFF64E-5C2A-4F11-A1FB-34043D6E086C}" destId="{9D175006-513A-4C2D-B3F2-3B58BE7CA0C1}" srcOrd="0" destOrd="0" presId="urn:microsoft.com/office/officeart/2008/layout/BendingPictureCaptionList"/>
    <dgm:cxn modelId="{E138B04B-7172-403D-AF84-36305ADA4828}" srcId="{42CFF64E-5C2A-4F11-A1FB-34043D6E086C}" destId="{BADAD66A-D166-4962-8571-32D593252B43}" srcOrd="0" destOrd="0" parTransId="{C443D7A6-6E2B-4A6A-A97E-D648B95D2DA1}" sibTransId="{BD710A78-93E1-4343-BDA5-B155C3381849}"/>
    <dgm:cxn modelId="{A411998C-8D99-4C5E-B533-B25DE76B4218}" type="presOf" srcId="{BADAD66A-D166-4962-8571-32D593252B43}" destId="{772CD48E-E733-4AD7-993F-5035A1BBB991}" srcOrd="0" destOrd="0" presId="urn:microsoft.com/office/officeart/2008/layout/BendingPictureCaptionList"/>
    <dgm:cxn modelId="{8850BD73-9FB0-421E-9351-DD25DEB670E0}" type="presParOf" srcId="{9D175006-513A-4C2D-B3F2-3B58BE7CA0C1}" destId="{1F033F13-81B8-48D9-9825-830F08266EBC}" srcOrd="0" destOrd="0" presId="urn:microsoft.com/office/officeart/2008/layout/BendingPictureCaptionList"/>
    <dgm:cxn modelId="{A859484C-7BD9-4987-BE8C-B84A430E59B5}" type="presParOf" srcId="{1F033F13-81B8-48D9-9825-830F08266EBC}" destId="{1F42CBB6-DBB4-4661-A817-ACD65CA88960}" srcOrd="0" destOrd="0" presId="urn:microsoft.com/office/officeart/2008/layout/BendingPictureCaptionList"/>
    <dgm:cxn modelId="{58325AA8-AFE3-433A-9C37-9CFAC9BCCFDA}" type="presParOf" srcId="{1F033F13-81B8-48D9-9825-830F08266EBC}" destId="{772CD48E-E733-4AD7-993F-5035A1BBB99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FF64E-5C2A-4F11-A1FB-34043D6E086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</dgm:pt>
    <dgm:pt modelId="{BADAD66A-D166-4962-8571-32D593252B43}">
      <dgm:prSet phldrT="[Текст]"/>
      <dgm:spPr/>
      <dgm:t>
        <a:bodyPr/>
        <a:lstStyle/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звичайно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видно</a:t>
          </a:r>
        </a:p>
        <a:p>
          <a:r>
            <a:rPr lang="uk-UA" b="1" dirty="0">
              <a:solidFill>
                <a:schemeClr val="bg2">
                  <a:lumMod val="10000"/>
                </a:schemeClr>
              </a:solidFill>
            </a:rPr>
            <a:t>можливо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C443D7A6-6E2B-4A6A-A97E-D648B95D2DA1}" type="parTrans" cxnId="{E138B04B-7172-403D-AF84-36305ADA4828}">
      <dgm:prSet/>
      <dgm:spPr/>
      <dgm:t>
        <a:bodyPr/>
        <a:lstStyle/>
        <a:p>
          <a:endParaRPr lang="ru-RU"/>
        </a:p>
      </dgm:t>
    </dgm:pt>
    <dgm:pt modelId="{BD710A78-93E1-4343-BDA5-B155C3381849}" type="sibTrans" cxnId="{E138B04B-7172-403D-AF84-36305ADA4828}">
      <dgm:prSet/>
      <dgm:spPr/>
      <dgm:t>
        <a:bodyPr/>
        <a:lstStyle/>
        <a:p>
          <a:endParaRPr lang="ru-RU"/>
        </a:p>
      </dgm:t>
    </dgm:pt>
    <dgm:pt modelId="{9D175006-513A-4C2D-B3F2-3B58BE7CA0C1}" type="pres">
      <dgm:prSet presAssocID="{42CFF64E-5C2A-4F11-A1FB-34043D6E086C}" presName="Name0" presStyleCnt="0">
        <dgm:presLayoutVars>
          <dgm:dir/>
          <dgm:resizeHandles val="exact"/>
        </dgm:presLayoutVars>
      </dgm:prSet>
      <dgm:spPr/>
    </dgm:pt>
    <dgm:pt modelId="{1F033F13-81B8-48D9-9825-830F08266EBC}" type="pres">
      <dgm:prSet presAssocID="{BADAD66A-D166-4962-8571-32D593252B43}" presName="composite" presStyleCnt="0"/>
      <dgm:spPr/>
    </dgm:pt>
    <dgm:pt modelId="{1F42CBB6-DBB4-4661-A817-ACD65CA88960}" type="pres">
      <dgm:prSet presAssocID="{BADAD66A-D166-4962-8571-32D593252B43}" presName="rect1" presStyleLbl="bgImgPlace1" presStyleIdx="0" presStyleCnt="1" custLinFactNeighborX="3054" custLinFactNeighborY="-99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72CD48E-E733-4AD7-993F-5035A1BBB991}" type="pres">
      <dgm:prSet presAssocID="{BADAD66A-D166-4962-8571-32D593252B43}" presName="wedgeRectCallout1" presStyleLbl="node1" presStyleIdx="0" presStyleCnt="1" custScaleX="118219" custScaleY="206901" custLinFactNeighborX="-501" custLinFactNeighborY="67519">
        <dgm:presLayoutVars>
          <dgm:bulletEnabled val="1"/>
        </dgm:presLayoutVars>
      </dgm:prSet>
      <dgm:spPr/>
    </dgm:pt>
  </dgm:ptLst>
  <dgm:cxnLst>
    <dgm:cxn modelId="{E138B04B-7172-403D-AF84-36305ADA4828}" srcId="{42CFF64E-5C2A-4F11-A1FB-34043D6E086C}" destId="{BADAD66A-D166-4962-8571-32D593252B43}" srcOrd="0" destOrd="0" parTransId="{C443D7A6-6E2B-4A6A-A97E-D648B95D2DA1}" sibTransId="{BD710A78-93E1-4343-BDA5-B155C3381849}"/>
    <dgm:cxn modelId="{C1947977-204B-4C20-B7CA-7C37EF1D8ED2}" type="presOf" srcId="{BADAD66A-D166-4962-8571-32D593252B43}" destId="{772CD48E-E733-4AD7-993F-5035A1BBB991}" srcOrd="0" destOrd="0" presId="urn:microsoft.com/office/officeart/2008/layout/BendingPictureCaptionList"/>
    <dgm:cxn modelId="{1DF7888C-57ED-4AA3-BE9C-1BFAD59DFDC3}" type="presOf" srcId="{42CFF64E-5C2A-4F11-A1FB-34043D6E086C}" destId="{9D175006-513A-4C2D-B3F2-3B58BE7CA0C1}" srcOrd="0" destOrd="0" presId="urn:microsoft.com/office/officeart/2008/layout/BendingPictureCaptionList"/>
    <dgm:cxn modelId="{BEC68617-2457-41FF-872F-3435160C00EA}" type="presParOf" srcId="{9D175006-513A-4C2D-B3F2-3B58BE7CA0C1}" destId="{1F033F13-81B8-48D9-9825-830F08266EBC}" srcOrd="0" destOrd="0" presId="urn:microsoft.com/office/officeart/2008/layout/BendingPictureCaptionList"/>
    <dgm:cxn modelId="{AC3448B3-09F2-43C2-9DAA-7FA7DFB47FDF}" type="presParOf" srcId="{1F033F13-81B8-48D9-9825-830F08266EBC}" destId="{1F42CBB6-DBB4-4661-A817-ACD65CA88960}" srcOrd="0" destOrd="0" presId="urn:microsoft.com/office/officeart/2008/layout/BendingPictureCaptionList"/>
    <dgm:cxn modelId="{EA2105B9-21BF-4AC7-BF00-B63A7162C9AC}" type="presParOf" srcId="{1F033F13-81B8-48D9-9825-830F08266EBC}" destId="{772CD48E-E733-4AD7-993F-5035A1BBB99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5C1C7-5BAC-45F7-AAF8-9309AB824FFB}">
      <dsp:nvSpPr>
        <dsp:cNvPr id="0" name=""/>
        <dsp:cNvSpPr/>
      </dsp:nvSpPr>
      <dsp:spPr>
        <a:xfrm rot="10800000">
          <a:off x="1066171" y="132815"/>
          <a:ext cx="7768735" cy="88443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0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/>
            <a:t>виражають упевненість або невпевненість</a:t>
          </a:r>
          <a:endParaRPr lang="uk-UA" sz="2000" b="1" kern="1200" noProof="0" dirty="0"/>
        </a:p>
      </dsp:txBody>
      <dsp:txXfrm rot="10800000">
        <a:off x="1287281" y="132815"/>
        <a:ext cx="7547625" cy="884439"/>
      </dsp:txXfrm>
    </dsp:sp>
    <dsp:sp modelId="{EC791E2A-1945-4934-95B8-055D5B612643}">
      <dsp:nvSpPr>
        <dsp:cNvPr id="0" name=""/>
        <dsp:cNvSpPr/>
      </dsp:nvSpPr>
      <dsp:spPr>
        <a:xfrm>
          <a:off x="64398" y="78272"/>
          <a:ext cx="884439" cy="884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D272-B2EF-446C-8BCA-82915F4DE056}">
      <dsp:nvSpPr>
        <dsp:cNvPr id="0" name=""/>
        <dsp:cNvSpPr/>
      </dsp:nvSpPr>
      <dsp:spPr>
        <a:xfrm rot="10800000">
          <a:off x="1081858" y="1191151"/>
          <a:ext cx="7753048" cy="8844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0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/>
            <a:t>виражають почуття мовця</a:t>
          </a:r>
          <a:endParaRPr lang="uk-UA" sz="2000" b="1" kern="1200" noProof="0" dirty="0"/>
        </a:p>
      </dsp:txBody>
      <dsp:txXfrm rot="10800000">
        <a:off x="1302968" y="1191151"/>
        <a:ext cx="7531938" cy="884439"/>
      </dsp:txXfrm>
    </dsp:sp>
    <dsp:sp modelId="{ADB97856-7921-4484-B008-22C47DAC9876}">
      <dsp:nvSpPr>
        <dsp:cNvPr id="0" name=""/>
        <dsp:cNvSpPr/>
      </dsp:nvSpPr>
      <dsp:spPr>
        <a:xfrm>
          <a:off x="62602" y="1216906"/>
          <a:ext cx="884439" cy="884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FAC4D-E35C-4AD8-BB90-9DD980384945}">
      <dsp:nvSpPr>
        <dsp:cNvPr id="0" name=""/>
        <dsp:cNvSpPr/>
      </dsp:nvSpPr>
      <dsp:spPr>
        <a:xfrm rot="10800000">
          <a:off x="1133383" y="2313857"/>
          <a:ext cx="7701523" cy="88443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0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/>
            <a:t>виражають</a:t>
          </a:r>
          <a:r>
            <a:rPr lang="ru-RU" sz="2000" b="1" i="0" kern="1200" dirty="0"/>
            <a:t> </a:t>
          </a:r>
          <a:r>
            <a:rPr lang="uk-UA" sz="2000" b="1" i="0" kern="1200" noProof="0" dirty="0"/>
            <a:t>увічливість або використовуються для пожвавлення бесіди</a:t>
          </a:r>
          <a:endParaRPr lang="uk-UA" sz="2000" b="1" kern="1200" noProof="0" dirty="0"/>
        </a:p>
      </dsp:txBody>
      <dsp:txXfrm rot="10800000">
        <a:off x="1354493" y="2313857"/>
        <a:ext cx="7480413" cy="884439"/>
      </dsp:txXfrm>
    </dsp:sp>
    <dsp:sp modelId="{36ED3CAF-2E52-4021-B917-93B147933EB0}">
      <dsp:nvSpPr>
        <dsp:cNvPr id="0" name=""/>
        <dsp:cNvSpPr/>
      </dsp:nvSpPr>
      <dsp:spPr>
        <a:xfrm>
          <a:off x="58826" y="2288102"/>
          <a:ext cx="884439" cy="884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80CEB-D5C2-4801-80B6-91F61843A401}">
      <dsp:nvSpPr>
        <dsp:cNvPr id="0" name=""/>
        <dsp:cNvSpPr/>
      </dsp:nvSpPr>
      <dsp:spPr>
        <a:xfrm rot="10800000">
          <a:off x="1184909" y="3462309"/>
          <a:ext cx="7649997" cy="88443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0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/>
            <a:t>вказують на джерело інформації</a:t>
          </a:r>
          <a:endParaRPr lang="uk-UA" sz="2000" b="1" kern="1200" noProof="0" dirty="0"/>
        </a:p>
      </dsp:txBody>
      <dsp:txXfrm rot="10800000">
        <a:off x="1406019" y="3462309"/>
        <a:ext cx="7428887" cy="884439"/>
      </dsp:txXfrm>
    </dsp:sp>
    <dsp:sp modelId="{C81750B4-6672-4FBF-BBC6-E19173AE9828}">
      <dsp:nvSpPr>
        <dsp:cNvPr id="0" name=""/>
        <dsp:cNvSpPr/>
      </dsp:nvSpPr>
      <dsp:spPr>
        <a:xfrm>
          <a:off x="123222" y="3488072"/>
          <a:ext cx="884439" cy="884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49772-4EB9-459E-9FB4-4268C31C2162}">
      <dsp:nvSpPr>
        <dsp:cNvPr id="0" name=""/>
        <dsp:cNvSpPr/>
      </dsp:nvSpPr>
      <dsp:spPr>
        <a:xfrm rot="10800000">
          <a:off x="1210584" y="4585005"/>
          <a:ext cx="7624322" cy="88443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0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noProof="0" dirty="0"/>
            <a:t>вказують на послідовність викладу думок</a:t>
          </a:r>
          <a:endParaRPr lang="uk-UA" sz="2000" b="1" kern="1200" noProof="0" dirty="0"/>
        </a:p>
      </dsp:txBody>
      <dsp:txXfrm rot="10800000">
        <a:off x="1431694" y="4585005"/>
        <a:ext cx="7403212" cy="884439"/>
      </dsp:txXfrm>
    </dsp:sp>
    <dsp:sp modelId="{19D584CD-645D-4FE5-926F-1610B23C7F44}">
      <dsp:nvSpPr>
        <dsp:cNvPr id="0" name=""/>
        <dsp:cNvSpPr/>
      </dsp:nvSpPr>
      <dsp:spPr>
        <a:xfrm>
          <a:off x="110345" y="4601960"/>
          <a:ext cx="884439" cy="884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2CBB6-DBB4-4661-A817-ACD65CA88960}">
      <dsp:nvSpPr>
        <dsp:cNvPr id="0" name=""/>
        <dsp:cNvSpPr/>
      </dsp:nvSpPr>
      <dsp:spPr>
        <a:xfrm>
          <a:off x="51681" y="0"/>
          <a:ext cx="2111807" cy="16894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CD48E-E733-4AD7-993F-5035A1BBB991}">
      <dsp:nvSpPr>
        <dsp:cNvPr id="0" name=""/>
        <dsp:cNvSpPr/>
      </dsp:nvSpPr>
      <dsp:spPr>
        <a:xfrm>
          <a:off x="9501" y="1571297"/>
          <a:ext cx="2221936" cy="12234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здається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кажуть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думаю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01" y="1571297"/>
        <a:ext cx="2221936" cy="1223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2CBB6-DBB4-4661-A817-ACD65CA88960}">
      <dsp:nvSpPr>
        <dsp:cNvPr id="0" name=""/>
        <dsp:cNvSpPr/>
      </dsp:nvSpPr>
      <dsp:spPr>
        <a:xfrm>
          <a:off x="90327" y="0"/>
          <a:ext cx="2111807" cy="16894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CD48E-E733-4AD7-993F-5035A1BBB991}">
      <dsp:nvSpPr>
        <dsp:cNvPr id="0" name=""/>
        <dsp:cNvSpPr/>
      </dsp:nvSpPr>
      <dsp:spPr>
        <a:xfrm>
          <a:off x="9501" y="1571297"/>
          <a:ext cx="2221936" cy="12234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правда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на жаль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на щастя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01" y="1571297"/>
        <a:ext cx="2221936" cy="1223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2CBB6-DBB4-4661-A817-ACD65CA88960}">
      <dsp:nvSpPr>
        <dsp:cNvPr id="0" name=""/>
        <dsp:cNvSpPr/>
      </dsp:nvSpPr>
      <dsp:spPr>
        <a:xfrm>
          <a:off x="64563" y="16002"/>
          <a:ext cx="2111807" cy="16894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CD48E-E733-4AD7-993F-5035A1BBB991}">
      <dsp:nvSpPr>
        <dsp:cNvPr id="0" name=""/>
        <dsp:cNvSpPr/>
      </dsp:nvSpPr>
      <dsp:spPr>
        <a:xfrm>
          <a:off x="9501" y="1571297"/>
          <a:ext cx="2221936" cy="12234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звичайно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видно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можливо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01" y="1571297"/>
        <a:ext cx="2221936" cy="122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6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01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51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3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4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3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7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F813-712E-428D-BDA3-F6C2A2653C69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30A5A3-F973-4C5D-AE40-6B5CC7E4285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2440" y="2080621"/>
            <a:ext cx="9212172" cy="3577107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Десяте березня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Класна робота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Речення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зі вставними словами (словосполученнями, реченнями)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63083330-F419-A2DB-DB38-94A3F5CED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63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727" y="247596"/>
            <a:ext cx="7757374" cy="8309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Приклади слів, які </a:t>
            </a:r>
          </a:p>
          <a:p>
            <a:pPr algn="ctr"/>
            <a:r>
              <a:rPr lang="uk-UA" sz="2400" b="1" u="sng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вказують на послідовність викладу думок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706" y="2824783"/>
            <a:ext cx="2774000" cy="18204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7160" y="5597794"/>
            <a:ext cx="94445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Додому я не йшов, а летів, бо, </a:t>
            </a:r>
            <a:r>
              <a:rPr lang="uk-UA" sz="2200" b="1" i="1" u="sng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по-перше</a:t>
            </a:r>
            <a:r>
              <a:rPr lang="uk-UA" sz="2200" b="1" i="1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, міг похвали­тися, що мама одразу має школяра не першої, а дру­гої групи, а </a:t>
            </a:r>
            <a:r>
              <a:rPr lang="uk-UA" sz="2200" b="1" i="1" u="sng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по-друге</a:t>
            </a:r>
            <a:r>
              <a:rPr lang="uk-UA" sz="2200" b="1" i="1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, тре­ба було збігати в ліс </a:t>
            </a:r>
            <a:r>
              <a:rPr lang="uk-UA" sz="2200" i="1" dirty="0">
                <a:solidFill>
                  <a:srgbClr val="993366"/>
                </a:solidFill>
                <a:effectLst/>
                <a:latin typeface="Georgia" panose="02040502050405020303" pitchFamily="18" charset="0"/>
              </a:rPr>
              <a:t>(М. Стельмах).</a:t>
            </a:r>
            <a:endParaRPr lang="uk-UA" sz="2200" i="1" dirty="0">
              <a:solidFill>
                <a:srgbClr val="99336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5784" y="2333137"/>
            <a:ext cx="1549757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по-перше</a:t>
            </a:r>
            <a:endParaRPr lang="uk-UA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73123" y="1460261"/>
            <a:ext cx="1373746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по-друге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6414" y="1367966"/>
            <a:ext cx="127286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до речі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3959" y="2060208"/>
            <a:ext cx="2039156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з одного боку</a:t>
            </a:r>
            <a:endParaRPr lang="uk-UA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6414" y="4829375"/>
            <a:ext cx="2100331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з другого боку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4706" y="2099143"/>
            <a:ext cx="1532586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крім того</a:t>
            </a:r>
            <a:endParaRPr lang="uk-UA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35541" y="3369660"/>
            <a:ext cx="107753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отже</a:t>
            </a:r>
            <a:endParaRPr lang="uk-UA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94018" y="2997732"/>
            <a:ext cx="1674254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між іншим </a:t>
            </a:r>
            <a:endParaRPr lang="uk-UA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17851" y="3155112"/>
            <a:ext cx="1484291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зрештою</a:t>
            </a:r>
            <a:endParaRPr lang="uk-UA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68232" y="4150361"/>
            <a:ext cx="1549757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нарешті</a:t>
            </a:r>
            <a:endParaRPr lang="uk-UA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25177" y="4191635"/>
            <a:ext cx="2047741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таким чином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12515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8552" y="514013"/>
            <a:ext cx="4899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ЗВЕНІТЬ УВАГУ!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8919" y="2594867"/>
            <a:ext cx="425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Слова ввічливості </a:t>
            </a:r>
          </a:p>
          <a:p>
            <a:pPr algn="ctr"/>
            <a:r>
              <a:rPr lang="uk-UA" sz="32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теж відносять до вставних слів.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40" y="1813908"/>
            <a:ext cx="3131579" cy="3131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849" y="5187837"/>
            <a:ext cx="9742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дякую, будь ласка, до побачення, на добраніч, доброго дня, вітаю, спасибі, прошу, перепрошую, вибачте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6668" y="1062136"/>
            <a:ext cx="944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Деякі слова в реченні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можуть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 виконувати різні функції - </a:t>
            </a:r>
            <a:r>
              <a:rPr lang="uk-UA" sz="2400" b="1" u="sng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бути членами речення і вставними словами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2721628"/>
              </p:ext>
            </p:extLst>
          </p:nvPr>
        </p:nvGraphicFramePr>
        <p:xfrm>
          <a:off x="2534992" y="2618558"/>
          <a:ext cx="2240923" cy="279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17570" y="138807"/>
            <a:ext cx="6312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Зверніть увагу!</a:t>
            </a:r>
            <a:b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5320" y="5554640"/>
            <a:ext cx="940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Якщо до слова в реченні можна поставити питання від інших слів, то воно не вставне і виділяти його комами не потрібно.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6507855"/>
              </p:ext>
            </p:extLst>
          </p:nvPr>
        </p:nvGraphicFramePr>
        <p:xfrm>
          <a:off x="5829836" y="2623983"/>
          <a:ext cx="2240923" cy="279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01678789"/>
              </p:ext>
            </p:extLst>
          </p:nvPr>
        </p:nvGraphicFramePr>
        <p:xfrm>
          <a:off x="9079605" y="2607444"/>
          <a:ext cx="2240923" cy="279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290" y="2240920"/>
            <a:ext cx="203486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дієслова</a:t>
            </a:r>
            <a:r>
              <a:rPr lang="uk-UA" sz="2800" b="1" dirty="0">
                <a:solidFill>
                  <a:srgbClr val="373737"/>
                </a:solidFill>
                <a:latin typeface="Bookman Old Style" panose="02050604050505020204" pitchFamily="18" charset="0"/>
              </a:rPr>
              <a:t>  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0600" y="2240920"/>
            <a:ext cx="217357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іменники</a:t>
            </a:r>
            <a:r>
              <a:rPr lang="uk-UA" sz="2800" b="1" dirty="0">
                <a:solidFill>
                  <a:srgbClr val="373737"/>
                </a:solidFill>
                <a:latin typeface="Bookman Old Style" panose="02050604050505020204" pitchFamily="18" charset="0"/>
              </a:rPr>
              <a:t>  </a:t>
            </a:r>
            <a:endParaRPr lang="uk-UA" sz="2800" b="1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3687" y="2240920"/>
            <a:ext cx="271154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прислівники</a:t>
            </a:r>
            <a:r>
              <a:rPr lang="uk-UA" sz="2400" b="1" dirty="0">
                <a:solidFill>
                  <a:srgbClr val="373737"/>
                </a:solidFill>
                <a:latin typeface="Bookman Old Style" panose="02050604050505020204" pitchFamily="18" charset="0"/>
              </a:rPr>
              <a:t>  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5991" y="2117351"/>
            <a:ext cx="43560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1. Там,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кажуть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, сонце спати лягає.</a:t>
            </a:r>
          </a:p>
          <a:p>
            <a:b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2. Я,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може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, вам </a:t>
            </a:r>
          </a:p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заспіваю?</a:t>
            </a:r>
          </a:p>
          <a:p>
            <a:b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3. Будинок тут,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видно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, недавно збудовано.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6941" y="542365"/>
            <a:ext cx="6096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5400" u="sng" dirty="0">
                <a:ln w="0"/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Порівняйте: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337845"/>
            <a:ext cx="2323832" cy="3098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3958" y="2117351"/>
            <a:ext cx="3703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1. Там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кажуть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усю правду.   </a:t>
            </a:r>
          </a:p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         </a:t>
            </a:r>
          </a:p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2. Максим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може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вам заспівати.  </a:t>
            </a:r>
          </a:p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   </a:t>
            </a:r>
          </a:p>
          <a:p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3. Здалеку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видно</a:t>
            </a:r>
            <a:r>
              <a:rPr lang="uk-UA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плесо річки.</a:t>
            </a:r>
            <a:r>
              <a:rPr lang="uk-UA" b="1" dirty="0">
                <a:solidFill>
                  <a:srgbClr val="CC0000"/>
                </a:solidFill>
                <a:latin typeface="Cuprum"/>
              </a:rPr>
              <a:t>     </a:t>
            </a:r>
            <a:r>
              <a:rPr lang="uk-UA" b="1" dirty="0">
                <a:solidFill>
                  <a:srgbClr val="373737"/>
                </a:solidFill>
                <a:latin typeface="Cuprum"/>
              </a:rPr>
              <a:t> 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4583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438" y="2654644"/>
            <a:ext cx="10385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Між сполучником і вставним словом завжди ставимо кому.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8" y="2341816"/>
            <a:ext cx="1091313" cy="928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25" y="3626526"/>
            <a:ext cx="1123323" cy="1096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9404" y="306164"/>
            <a:ext cx="1062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Розділові знаки </a:t>
            </a:r>
          </a:p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при вставних словах і словосполученнях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90" y="1453517"/>
            <a:ext cx="810221" cy="1200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1600" y="5059158"/>
            <a:ext cx="99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Якщо ж протиставний сполучник </a:t>
            </a:r>
            <a:r>
              <a:rPr lang="uk-UA" sz="2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 (</a:t>
            </a:r>
            <a:r>
              <a:rPr lang="uk-UA" sz="2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рідше ал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е) стосується вставного слова, то він відокремлюється комою разом із ним.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3273" y="1638183"/>
            <a:ext cx="8100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Вставні слова та словосполучення на письмі завжди виділяються комами.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79" y="4942668"/>
            <a:ext cx="1091313" cy="928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77" y="5767696"/>
            <a:ext cx="1123323" cy="10966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01969" y="6096028"/>
            <a:ext cx="835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76A900"/>
                </a:solidFill>
                <a:latin typeface="Segoe Script" panose="020B0504020000000003" pitchFamily="34" charset="0"/>
              </a:rPr>
              <a:t>А можливо</a:t>
            </a:r>
            <a:r>
              <a:rPr lang="uk-UA" sz="28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, хлопчик був як всі люди.</a:t>
            </a:r>
            <a:endParaRPr lang="uk-UA" sz="2800" b="1" dirty="0">
              <a:latin typeface="Segoe Script" panose="020B05040200000000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9252" y="3383738"/>
            <a:ext cx="9322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Боляче думати, як цей, </a:t>
            </a:r>
            <a:r>
              <a:rPr lang="uk-UA" sz="2400" b="1" i="1" dirty="0">
                <a:solidFill>
                  <a:srgbClr val="76A900"/>
                </a:solidFill>
                <a:latin typeface="Segoe Script" panose="020B0504020000000003" pitchFamily="34" charset="0"/>
              </a:rPr>
              <a:t>може</a:t>
            </a:r>
            <a:r>
              <a:rPr lang="uk-UA" sz="24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, найдосвідченіший із людей нашої планетної системи вперто змагався зі смертю, ницістю, байдужістю і,</a:t>
            </a:r>
            <a:r>
              <a:rPr lang="uk-UA" sz="2400" b="1" i="1" dirty="0">
                <a:solidFill>
                  <a:srgbClr val="76A900"/>
                </a:solidFill>
                <a:latin typeface="Segoe Script" panose="020B0504020000000003" pitchFamily="34" charset="0"/>
              </a:rPr>
              <a:t> головне</a:t>
            </a:r>
            <a:r>
              <a:rPr lang="uk-UA" sz="24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, з самотністю, ніколи не знаючи спочинку.</a:t>
            </a:r>
            <a:endParaRPr lang="uk-UA" sz="2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1701" y="105013"/>
            <a:ext cx="6950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Слова </a:t>
            </a:r>
            <a:r>
              <a:rPr lang="uk-UA" sz="3600" b="1" dirty="0">
                <a:solidFill>
                  <a:srgbClr val="00B050"/>
                </a:solidFill>
                <a:latin typeface="Garamond" panose="02020404030301010803" pitchFamily="18" charset="0"/>
              </a:rPr>
              <a:t>однак, одначе, проте</a:t>
            </a:r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 </a:t>
            </a:r>
          </a:p>
          <a:p>
            <a:pPr algn="ctr"/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є </a:t>
            </a:r>
            <a:r>
              <a:rPr lang="uk-UA" sz="36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вставними</a:t>
            </a:r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 лише </a:t>
            </a:r>
          </a:p>
          <a:p>
            <a:pPr algn="ctr"/>
            <a:r>
              <a:rPr lang="uk-UA" sz="36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в середині речення</a:t>
            </a:r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а </a:t>
            </a:r>
            <a:r>
              <a:rPr lang="uk-UA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на початку речення </a:t>
            </a:r>
          </a:p>
          <a:p>
            <a:pPr algn="ctr"/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вони є </a:t>
            </a:r>
            <a:r>
              <a:rPr lang="uk-UA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сполучниками</a:t>
            </a:r>
            <a:r>
              <a:rPr lang="uk-UA" sz="3600" b="1" dirty="0">
                <a:solidFill>
                  <a:srgbClr val="4E4E3F"/>
                </a:solidFill>
                <a:latin typeface="Garamond" panose="02020404030301010803" pitchFamily="18" charset="0"/>
              </a:rPr>
              <a:t>.</a:t>
            </a:r>
            <a:endParaRPr lang="uk-UA" sz="3600" b="1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7792" y="3272249"/>
            <a:ext cx="72508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Сьогодні весь день лив дощ.</a:t>
            </a:r>
            <a:r>
              <a:rPr lang="uk-UA" sz="3200" b="1" i="1" dirty="0">
                <a:solidFill>
                  <a:srgbClr val="76A900"/>
                </a:solidFill>
                <a:latin typeface="Segoe Script" panose="020B0504020000000003" pitchFamily="34" charset="0"/>
              </a:rPr>
              <a:t> </a:t>
            </a:r>
            <a:r>
              <a:rPr lang="uk-UA" sz="3200" b="1" i="1" dirty="0">
                <a:solidFill>
                  <a:srgbClr val="00B050"/>
                </a:solidFill>
                <a:latin typeface="Segoe Script" panose="020B0504020000000003" pitchFamily="34" charset="0"/>
              </a:rPr>
              <a:t>Однак</a:t>
            </a:r>
            <a:r>
              <a:rPr lang="uk-UA" sz="32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 на завтра обіцяють хорошу погоду.</a:t>
            </a:r>
          </a:p>
          <a:p>
            <a:endParaRPr lang="uk-UA" sz="3200" b="1" i="1" dirty="0">
              <a:solidFill>
                <a:srgbClr val="4E4E3F"/>
              </a:solidFill>
              <a:latin typeface="Segoe Script" panose="020B0504020000000003" pitchFamily="34" charset="0"/>
            </a:endParaRPr>
          </a:p>
          <a:p>
            <a:r>
              <a:rPr lang="uk-UA" sz="32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Сьогодні весь день лив дощ. На завтра, </a:t>
            </a:r>
            <a:r>
              <a:rPr lang="uk-UA" sz="3200" b="1" i="1" dirty="0">
                <a:solidFill>
                  <a:srgbClr val="00B050"/>
                </a:solidFill>
                <a:latin typeface="Segoe Script" panose="020B0504020000000003" pitchFamily="34" charset="0"/>
              </a:rPr>
              <a:t>однак</a:t>
            </a:r>
            <a:r>
              <a:rPr lang="uk-UA" sz="3200" b="1" i="1" dirty="0">
                <a:solidFill>
                  <a:srgbClr val="4E4E3F"/>
                </a:solidFill>
                <a:latin typeface="Segoe Script" panose="020B0504020000000003" pitchFamily="34" charset="0"/>
              </a:rPr>
              <a:t>, обіцяють хорошу погоду.</a:t>
            </a:r>
            <a:endParaRPr lang="uk-UA" sz="3200" b="1" i="1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96" y="272839"/>
            <a:ext cx="2374005" cy="269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50" y="3400023"/>
            <a:ext cx="2653849" cy="26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3" y="472589"/>
            <a:ext cx="2736909" cy="4688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134" y="40921"/>
            <a:ext cx="11303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Ніколи не бувають вставними словами</a:t>
            </a:r>
            <a:r>
              <a:rPr lang="uk-UA" b="1" u="sng" dirty="0">
                <a:solidFill>
                  <a:srgbClr val="5A5A5A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Овал 7"/>
          <p:cNvSpPr/>
          <p:nvPr/>
        </p:nvSpPr>
        <p:spPr>
          <a:xfrm>
            <a:off x="2325091" y="1770626"/>
            <a:ext cx="1712890" cy="9098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майже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489730" y="2737754"/>
            <a:ext cx="1815921" cy="9765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навіть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1912855" y="3565978"/>
            <a:ext cx="1826653" cy="9205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нібито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7057708" y="2217703"/>
            <a:ext cx="1712890" cy="9098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мовби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6852429" y="792565"/>
            <a:ext cx="1712890" cy="9098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саме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8508016" y="1382987"/>
            <a:ext cx="1712890" cy="909885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якраз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3455045" y="804774"/>
            <a:ext cx="1712890" cy="9098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адже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10199609" y="847626"/>
            <a:ext cx="1712890" cy="90988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отож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610388" y="1333852"/>
            <a:ext cx="1712890" cy="909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тож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8492316" y="3010926"/>
            <a:ext cx="1901779" cy="9275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тільки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6893324" y="3840364"/>
            <a:ext cx="2004973" cy="9464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просто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320932" y="4734551"/>
            <a:ext cx="2194954" cy="91104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причому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10115813" y="2217724"/>
            <a:ext cx="1901779" cy="9275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тобто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5476598" y="5133710"/>
            <a:ext cx="2265062" cy="8620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притому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3034113" y="4560639"/>
            <a:ext cx="2344481" cy="854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особливо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1199870" y="5372000"/>
            <a:ext cx="2548499" cy="854687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hardEdge"/>
            </a:sp3d>
          </a:bodyPr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буквально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9820964" y="3920189"/>
            <a:ext cx="2265062" cy="8620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при цьому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6886759" y="5920866"/>
            <a:ext cx="2531650" cy="9093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принаймні</a:t>
            </a:r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9495226" y="5645598"/>
            <a:ext cx="2590800" cy="870933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приблизно</a:t>
            </a:r>
            <a:endParaRPr lang="ru-RU" sz="2400" dirty="0"/>
          </a:p>
        </p:txBody>
      </p:sp>
      <p:sp>
        <p:nvSpPr>
          <p:cNvPr id="27" name="Овал 26"/>
          <p:cNvSpPr/>
          <p:nvPr/>
        </p:nvSpPr>
        <p:spPr>
          <a:xfrm>
            <a:off x="3671198" y="5903691"/>
            <a:ext cx="2396099" cy="85163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все-таки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655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876" y="2714781"/>
            <a:ext cx="5225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Вставними реченнями мовець може висловлювати додаткові повідомлення, побіжні зауваження або уточнення основної думки речення.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1075" y="5498953"/>
            <a:ext cx="10225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Один купець, — </a:t>
            </a:r>
            <a:r>
              <a:rPr lang="uk-UA" sz="28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забув, як звати</a:t>
            </a:r>
            <a:r>
              <a:rPr lang="uk-UA" sz="2800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— із ярмарку багато грошей віз</a:t>
            </a:r>
            <a:r>
              <a:rPr lang="uk-UA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3499" y="572251"/>
            <a:ext cx="993698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ВСТАВНІ </a:t>
            </a:r>
            <a:r>
              <a:rPr lang="uk-UA" sz="3200" b="1" i="1" u="sng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РЕЧЕННЯ</a:t>
            </a:r>
            <a:endParaRPr lang="uk-UA" sz="3200" b="0" i="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endParaRPr lang="uk-UA" sz="2800" b="0" i="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uk-UA" sz="28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     виражають ті самі значення, </a:t>
            </a:r>
          </a:p>
          <a:p>
            <a:pPr algn="ctr"/>
            <a:r>
              <a:rPr lang="uk-UA" sz="28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що й вставні слова та словосполучення.</a:t>
            </a:r>
            <a:r>
              <a:rPr lang="uk-UA" sz="2800" b="0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 </a:t>
            </a:r>
            <a:endParaRPr lang="uk-UA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59" y="2449688"/>
            <a:ext cx="2573417" cy="25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8" y="1791796"/>
            <a:ext cx="1088735" cy="1088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9404" y="306164"/>
            <a:ext cx="1062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Розділові знаки </a:t>
            </a:r>
          </a:p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при вставних реченнях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35508" y="1791796"/>
            <a:ext cx="6797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виділення вставлених конструкцій – </a:t>
            </a: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кома, тире </a:t>
            </a:r>
            <a:r>
              <a:rPr lang="uk-UA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дужки</a:t>
            </a:r>
            <a:r>
              <a:rPr lang="uk-UA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Розділові знаки при вставлених конструкціях зазвичай залежать від інтонації.</a:t>
            </a:r>
            <a:br>
              <a:rPr lang="uk-UA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61" y="5001952"/>
            <a:ext cx="1365159" cy="1125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61" y="3418193"/>
            <a:ext cx="1270714" cy="9530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44720" y="3386879"/>
            <a:ext cx="8448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404040"/>
                </a:solidFill>
                <a:latin typeface="Bookman Old Style" panose="02050604050505020204" pitchFamily="18" charset="0"/>
              </a:rPr>
              <a:t>Вставні речення, які несуть додаткове повідомлення або пояснення до основного змісту речення, здебільшого </a:t>
            </a:r>
            <a:r>
              <a:rPr lang="uk-UA" sz="2000" b="1" u="sng" dirty="0">
                <a:solidFill>
                  <a:srgbClr val="404040"/>
                </a:solidFill>
                <a:latin typeface="Bookman Old Style" panose="02050604050505020204" pitchFamily="18" charset="0"/>
              </a:rPr>
              <a:t>виділяються дужками</a:t>
            </a:r>
            <a:r>
              <a:rPr lang="uk-UA" sz="2000" b="1" dirty="0">
                <a:solidFill>
                  <a:srgbClr val="404040"/>
                </a:solidFill>
                <a:latin typeface="Bookman Old Style" panose="02050604050505020204" pitchFamily="18" charset="0"/>
              </a:rPr>
              <a:t>.</a:t>
            </a:r>
            <a:endParaRPr lang="uk-UA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2297" y="5004053"/>
            <a:ext cx="752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І хіба не безглуздо, що через оці його лисі з’їжджені скати </a:t>
            </a:r>
            <a:r>
              <a:rPr lang="uk-UA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anose="020B0504020000000003" pitchFamily="34" charset="0"/>
              </a:rPr>
              <a:t>(ніяк не може добитися нових!)</a:t>
            </a:r>
            <a:r>
              <a:rPr lang="uk-UA" sz="2400" b="1" i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десь там мусять загинути люди.</a:t>
            </a:r>
            <a:endParaRPr lang="uk-UA" sz="2400" b="1" dirty="0">
              <a:solidFill>
                <a:srgbClr val="0070C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9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404" y="306164"/>
            <a:ext cx="10620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Розділові знаки </a:t>
            </a:r>
          </a:p>
          <a:p>
            <a:pPr algn="ctr"/>
            <a:r>
              <a:rPr lang="uk-UA" sz="3600" b="1" dirty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при вставних реченнях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57" y="4209223"/>
            <a:ext cx="1268078" cy="951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17" y="1793140"/>
            <a:ext cx="1268078" cy="951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36" y="5494830"/>
            <a:ext cx="1365622" cy="1121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47" y="2939781"/>
            <a:ext cx="1365622" cy="11217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00314" y="1776437"/>
            <a:ext cx="8191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404040"/>
                </a:solidFill>
                <a:latin typeface="Bookman Old Style" panose="02050604050505020204" pitchFamily="18" charset="0"/>
              </a:rPr>
              <a:t>Невеликі вставні конструкції, які стоять переважно в середині основного речення й мають із ним тісніший змістовий зв’язок, </a:t>
            </a:r>
            <a:r>
              <a:rPr lang="uk-UA" sz="2000" b="1" u="sng" dirty="0">
                <a:solidFill>
                  <a:srgbClr val="404040"/>
                </a:solidFill>
                <a:latin typeface="Bookman Old Style" panose="02050604050505020204" pitchFamily="18" charset="0"/>
              </a:rPr>
              <a:t>виділяються з обох боків тире</a:t>
            </a:r>
            <a:r>
              <a:rPr lang="uk-UA" sz="2000" b="1" dirty="0">
                <a:solidFill>
                  <a:srgbClr val="404040"/>
                </a:solidFill>
                <a:latin typeface="Bookman Old Style" panose="02050604050505020204" pitchFamily="18" charset="0"/>
              </a:rPr>
              <a:t>.</a:t>
            </a:r>
            <a:endParaRPr lang="uk-UA" sz="2000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6638" y="4257125"/>
            <a:ext cx="887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rgbClr val="404040"/>
                </a:solidFill>
                <a:latin typeface="Bookman Old Style" panose="02050604050505020204" pitchFamily="18" charset="0"/>
              </a:rPr>
              <a:t>Комами з тире </a:t>
            </a:r>
            <a:r>
              <a:rPr lang="uk-UA" sz="2000" b="1" dirty="0">
                <a:solidFill>
                  <a:srgbClr val="404040"/>
                </a:solidFill>
                <a:latin typeface="Bookman Old Style" panose="02050604050505020204" pitchFamily="18" charset="0"/>
              </a:rPr>
              <a:t>відокремлюються від інших членів основного речення вставні конструкції тоді, коли на місці розриву мала б стояти кома.</a:t>
            </a:r>
            <a:endParaRPr lang="uk-UA" sz="2000" b="1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2557" y="3155967"/>
            <a:ext cx="7454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За вікном — </a:t>
            </a:r>
            <a:r>
              <a:rPr lang="uk-UA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anose="020B0504020000000003" pitchFamily="34" charset="0"/>
              </a:rPr>
              <a:t>згори було видно </a:t>
            </a:r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— шуміло, вирувало залите сонцем місто.</a:t>
            </a:r>
            <a:endParaRPr lang="uk-UA" sz="2400" b="1" dirty="0">
              <a:solidFill>
                <a:srgbClr val="0070C0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7458" y="5451989"/>
            <a:ext cx="8515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Є люди на землі,</a:t>
            </a:r>
            <a:r>
              <a:rPr lang="uk-UA" sz="2400" b="1" dirty="0">
                <a:solidFill>
                  <a:srgbClr val="0070C0"/>
                </a:solidFill>
                <a:latin typeface="Segoe Script" panose="020B0504020000000003" pitchFamily="34" charset="0"/>
              </a:rPr>
              <a:t> </a:t>
            </a:r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— </a:t>
            </a:r>
            <a:r>
              <a:rPr lang="uk-UA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anose="020B0504020000000003" pitchFamily="34" charset="0"/>
              </a:rPr>
              <a:t>а то б не варто й жити</a:t>
            </a:r>
            <a:r>
              <a:rPr lang="uk-UA" sz="2400" b="1" i="1" dirty="0">
                <a:solidFill>
                  <a:srgbClr val="0070C0"/>
                </a:solidFill>
                <a:latin typeface="Segoe Script" panose="020B0504020000000003" pitchFamily="34" charset="0"/>
              </a:rPr>
              <a:t>, — що крізь щоденний труд уміють і любити, і усміхатись, й мислити, й шукать.</a:t>
            </a:r>
            <a:endParaRPr lang="uk-UA" sz="2400" b="1" dirty="0">
              <a:solidFill>
                <a:srgbClr val="0070C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0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640" y="3155324"/>
            <a:ext cx="6181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endParaRPr lang="ru-RU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4400" b="1" i="0" dirty="0" err="1">
                <a:solidFill>
                  <a:schemeClr val="bg2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Звичайно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, в кожного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єдине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,</a:t>
            </a:r>
          </a:p>
          <a:p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Як і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Дніпрова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течія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,</a:t>
            </a:r>
          </a:p>
          <a:p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Домашнє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вогнище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родинне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,</a:t>
            </a:r>
          </a:p>
          <a:p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Оселя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 наша і </a:t>
            </a:r>
            <a:r>
              <a:rPr lang="ru-RU" sz="44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сім'я</a:t>
            </a:r>
            <a:r>
              <a:rPr lang="ru-RU" sz="4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. </a:t>
            </a:r>
            <a:r>
              <a:rPr lang="ru-RU" sz="40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 </a:t>
            </a:r>
          </a:p>
          <a:p>
            <a:r>
              <a:rPr lang="uk-UA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                                       </a:t>
            </a:r>
            <a:r>
              <a:rPr lang="uk-UA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Д.Білоус</a:t>
            </a:r>
            <a:endParaRPr lang="ru-RU" sz="3200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Білоус Дмитро Григорович - Біогра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94" y="244699"/>
            <a:ext cx="2214065" cy="29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3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29" y="1466598"/>
            <a:ext cx="77530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1.Вставні слова (словосполучення, речення) певним чином оцінюють, уточнюють основне повідомлення в реченні. </a:t>
            </a:r>
          </a:p>
          <a:p>
            <a:endParaRPr lang="uk-UA" sz="2400" b="1" dirty="0">
              <a:solidFill>
                <a:srgbClr val="003399"/>
              </a:solidFill>
              <a:latin typeface="Bookman Old Style" panose="02050604050505020204" pitchFamily="18" charset="0"/>
            </a:endParaRPr>
          </a:p>
          <a:p>
            <a:r>
              <a:rPr lang="uk-UA" sz="24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2. Вставні слова (словосполучення) поділяються на кілька груп за значенням, на письмі виділяються комами.</a:t>
            </a:r>
          </a:p>
          <a:p>
            <a:endParaRPr lang="uk-UA" sz="2400" b="1" dirty="0">
              <a:solidFill>
                <a:srgbClr val="003399"/>
              </a:solidFill>
              <a:latin typeface="Bookman Old Style" panose="02050604050505020204" pitchFamily="18" charset="0"/>
            </a:endParaRPr>
          </a:p>
          <a:p>
            <a:r>
              <a:rPr lang="uk-UA" sz="24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3. Вставні речення на письмі виділяються комами, тире, дужками.</a:t>
            </a:r>
          </a:p>
          <a:p>
            <a:br>
              <a:rPr lang="uk-UA" sz="2400" b="1" dirty="0">
                <a:solidFill>
                  <a:srgbClr val="003399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003399"/>
                </a:solidFill>
                <a:latin typeface="Bookman Old Style" panose="02050604050505020204" pitchFamily="18" charset="0"/>
              </a:rPr>
              <a:t>4. Вставні слова (словосполучення, речення) не є членами речення.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0029" y="192041"/>
            <a:ext cx="5011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ВИСНОВКИ: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8" y="2966435"/>
            <a:ext cx="675174" cy="1000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68" y="5530617"/>
            <a:ext cx="676715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515" y="4203015"/>
            <a:ext cx="1064631" cy="1064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590" y="1466598"/>
            <a:ext cx="106079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499" y="572251"/>
            <a:ext cx="9936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ВСТАВНІ СЛОВА та </a:t>
            </a:r>
            <a:r>
              <a:rPr lang="uk-UA" sz="3200" b="1" i="1" u="sng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СЛОВОСПОЛУЧЕННЯ</a:t>
            </a:r>
            <a:r>
              <a:rPr lang="uk-UA" sz="3200" b="0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 — </a:t>
            </a:r>
          </a:p>
          <a:p>
            <a:endParaRPr lang="uk-UA" sz="2800" b="0" i="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r>
              <a:rPr lang="uk-UA" sz="28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     це слова та сполучення слів, за допомогою </a:t>
            </a:r>
          </a:p>
          <a:p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</a:t>
            </a:r>
            <a:r>
              <a:rPr lang="uk-UA" sz="28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яких мовець виражає своє ставлення до  </a:t>
            </a:r>
          </a:p>
          <a:p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            </a:t>
            </a:r>
            <a:r>
              <a:rPr lang="uk-UA" sz="28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повідомлюваного.</a:t>
            </a:r>
            <a:r>
              <a:rPr lang="uk-UA" sz="2800" b="0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 </a:t>
            </a:r>
            <a:endParaRPr lang="uk-UA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2" y="2880575"/>
            <a:ext cx="2905125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4189" y="3920585"/>
            <a:ext cx="5220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сумніву</a:t>
            </a:r>
            <a:r>
              <a:rPr lang="uk-UA" sz="24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майбутнє країни залежить від кожного громадянина.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8127" y="5305580"/>
            <a:ext cx="5658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Правду кажучи</a:t>
            </a:r>
            <a:r>
              <a:rPr lang="uk-UA" sz="2400" b="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рідна мова в рідній Україні досі на правах невістки.</a:t>
            </a:r>
            <a:endParaRPr lang="uk-UA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8616" t="6414" r="13823" b="5777"/>
          <a:stretch/>
        </p:blipFill>
        <p:spPr>
          <a:xfrm>
            <a:off x="2466641" y="1867438"/>
            <a:ext cx="914400" cy="888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8760" y="1527785"/>
            <a:ext cx="719819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Безумовно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для кожної дитини в світі перші вчителі – це батько й мати. Вони дали вам життя.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Певна річ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всю свою любов і ласку передавали вам, діти.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Без сумніву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батько стоїть вище за сотню вчителів, мати – за сотню батьків.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 мою думку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якщо ти не поважаєш батьків, люди, звісно, це помітять і не будуть тебе поважати. Ти,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можливо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залишишся без друзів.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5662" y="359466"/>
            <a:ext cx="799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РОЗГЛЯНЕМО ПРИКЛАДИ: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82" y="5008639"/>
            <a:ext cx="1350759" cy="1013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48" y="3556166"/>
            <a:ext cx="91447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33740075"/>
              </p:ext>
            </p:extLst>
          </p:nvPr>
        </p:nvGraphicFramePr>
        <p:xfrm>
          <a:off x="2692783" y="1262129"/>
          <a:ext cx="8834907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35961" y="141668"/>
            <a:ext cx="97129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ГРУПИ ЗА ЗНАЧЕННЯМ:</a:t>
            </a:r>
            <a:endParaRPr lang="ru-RU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32" y="2637506"/>
            <a:ext cx="2335019" cy="1630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0727" y="247596"/>
            <a:ext cx="7757374" cy="120032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Приклади слів, які виражають </a:t>
            </a:r>
          </a:p>
          <a:p>
            <a:pPr algn="ctr"/>
            <a:r>
              <a:rPr lang="uk-UA" sz="2400" b="1" i="0" u="sng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упевненість або невпевненість</a:t>
            </a:r>
          </a:p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у вірогідності повідомлення</a:t>
            </a:r>
            <a:endParaRPr lang="uk-UA" sz="2400" dirty="0">
              <a:ln w="0"/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3495" y="3196162"/>
            <a:ext cx="1214906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авжеж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3026" y="4451854"/>
            <a:ext cx="1292180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дійсно</a:t>
            </a:r>
            <a:endParaRPr lang="uk-UA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08401" y="3841777"/>
            <a:ext cx="1545465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справді</a:t>
            </a:r>
            <a:endParaRPr lang="uk-UA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80682" y="3993468"/>
            <a:ext cx="1513267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напевно</a:t>
            </a:r>
            <a:endParaRPr lang="uk-UA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7315" y="2212063"/>
            <a:ext cx="2047916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 безперечно</a:t>
            </a:r>
            <a:endParaRPr lang="uk-UA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76386" y="2708943"/>
            <a:ext cx="1802144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можливо</a:t>
            </a:r>
            <a:endParaRPr lang="uk-UA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38901" y="1794289"/>
            <a:ext cx="2238951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 без сумніву</a:t>
            </a:r>
            <a:endParaRPr lang="uk-UA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6847" y="3235397"/>
            <a:ext cx="1398083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мабуть</a:t>
            </a:r>
            <a:endParaRPr lang="uk-UA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54681" y="4770648"/>
            <a:ext cx="1167510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може</a:t>
            </a:r>
            <a:endParaRPr lang="uk-UA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01666" y="4471713"/>
            <a:ext cx="1701983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здається</a:t>
            </a:r>
            <a:endParaRPr lang="uk-UA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131522" y="2079475"/>
            <a:ext cx="1786508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404040"/>
                </a:solidFill>
                <a:latin typeface="Roboto"/>
              </a:rPr>
              <a:t>очевидно</a:t>
            </a:r>
            <a:endParaRPr lang="uk-UA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70727" y="5578470"/>
            <a:ext cx="757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Ти мене, кохана, проведеш до поля, я піду — і, </a:t>
            </a:r>
            <a:r>
              <a:rPr lang="uk-UA" sz="2400" b="1" i="1" u="sng" dirty="0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може</a:t>
            </a:r>
            <a:r>
              <a:rPr lang="uk-UA" sz="2400" b="1" i="1" dirty="0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, більше не прийду </a:t>
            </a:r>
            <a:r>
              <a:rPr lang="uk-UA" sz="2400" b="0" i="1" dirty="0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(М. Рильський).</a:t>
            </a:r>
            <a:endParaRPr lang="uk-UA" sz="2400" i="1" dirty="0">
              <a:solidFill>
                <a:srgbClr val="FF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1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727" y="247596"/>
            <a:ext cx="7757374" cy="8309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Приклади слів, які виражають </a:t>
            </a:r>
          </a:p>
          <a:p>
            <a:pPr algn="ctr"/>
            <a:r>
              <a:rPr lang="uk-UA" sz="2400" b="1" i="0" u="sng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почуття мовця</a:t>
            </a:r>
            <a:endParaRPr lang="uk-UA" sz="2400" dirty="0">
              <a:ln w="0"/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6512" y="3387027"/>
            <a:ext cx="1511121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на щастя</a:t>
            </a:r>
            <a:endParaRPr lang="uk-UA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3459" y="2202552"/>
            <a:ext cx="1277154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на жаль</a:t>
            </a:r>
            <a:endParaRPr lang="uk-UA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5441" y="1706700"/>
            <a:ext cx="141238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як на зло</a:t>
            </a:r>
            <a:endParaRPr lang="uk-UA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1266" y="2202552"/>
            <a:ext cx="1272862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нівроку</a:t>
            </a:r>
            <a:endParaRPr lang="uk-UA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6624" y="4684141"/>
            <a:ext cx="2550018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соромно сказати</a:t>
            </a:r>
            <a:endParaRPr lang="uk-UA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50170" y="3387027"/>
            <a:ext cx="1468192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на диво</a:t>
            </a:r>
            <a:endParaRPr lang="uk-UA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3" y="2575288"/>
            <a:ext cx="2114282" cy="19028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6838" y="5621098"/>
            <a:ext cx="7469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Треба пакуватись, а тут, </a:t>
            </a:r>
            <a:r>
              <a:rPr lang="uk-UA" sz="2400" b="1" i="1" u="sng" dirty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як на лихо</a:t>
            </a:r>
            <a:r>
              <a:rPr lang="uk-UA" sz="2400" b="1" i="1" dirty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, приїхав Мишанецький </a:t>
            </a:r>
            <a:r>
              <a:rPr lang="uk-UA" sz="2400" i="1" dirty="0">
                <a:solidFill>
                  <a:srgbClr val="008000"/>
                </a:solidFill>
                <a:effectLst/>
                <a:latin typeface="Georgia" panose="02040502050405020303" pitchFamily="18" charset="0"/>
              </a:rPr>
              <a:t>(М. Коцюбин­ський).</a:t>
            </a:r>
            <a:endParaRPr lang="uk-UA" sz="2400" i="1" dirty="0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24035" y="4484086"/>
            <a:ext cx="2186905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слава Богу</a:t>
            </a:r>
            <a:endParaRPr lang="uk-UA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12084" y="4423246"/>
            <a:ext cx="1907147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гріх казати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124356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727" y="247596"/>
            <a:ext cx="7757374" cy="12003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Приклади слів, які виражають </a:t>
            </a:r>
          </a:p>
          <a:p>
            <a:pPr algn="ctr"/>
            <a:r>
              <a:rPr lang="uk-UA" sz="2400" b="1" i="0" u="sng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увічливість або використовуються для пожвавлення бесіди</a:t>
            </a:r>
            <a:endParaRPr lang="uk-UA" sz="2400" dirty="0">
              <a:ln w="0"/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2805" y="3906064"/>
            <a:ext cx="1536880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пробачте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05" y="2312642"/>
            <a:ext cx="2101761" cy="21017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70727" y="5372516"/>
            <a:ext cx="7100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6600"/>
                </a:solidFill>
                <a:effectLst/>
                <a:latin typeface="Georgia" panose="02040502050405020303" pitchFamily="18" charset="0"/>
              </a:rPr>
              <a:t>Перебування в Києві, </a:t>
            </a:r>
            <a:r>
              <a:rPr lang="uk-UA" sz="2400" b="1" i="1" u="sng" dirty="0">
                <a:solidFill>
                  <a:srgbClr val="FF6600"/>
                </a:solidFill>
                <a:effectLst/>
                <a:latin typeface="Georgia" panose="02040502050405020303" pitchFamily="18" charset="0"/>
              </a:rPr>
              <a:t>уяви собі</a:t>
            </a:r>
            <a:r>
              <a:rPr lang="uk-UA" sz="2400" b="1" i="1" dirty="0">
                <a:solidFill>
                  <a:srgbClr val="FF6600"/>
                </a:solidFill>
                <a:effectLst/>
                <a:latin typeface="Georgia" panose="02040502050405020303" pitchFamily="18" charset="0"/>
              </a:rPr>
              <a:t>, багато дало мені для п’єси </a:t>
            </a:r>
            <a:r>
              <a:rPr lang="uk-UA" sz="2400" i="1" dirty="0">
                <a:solidFill>
                  <a:srgbClr val="FF6600"/>
                </a:solidFill>
                <a:effectLst/>
                <a:latin typeface="Georgia" panose="02040502050405020303" pitchFamily="18" charset="0"/>
              </a:rPr>
              <a:t>(О. Довженко).</a:t>
            </a:r>
            <a:endParaRPr lang="uk-UA" sz="2400" i="1" dirty="0">
              <a:solidFill>
                <a:srgbClr val="FF66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4958" y="1743489"/>
            <a:ext cx="221427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майте на увазі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11329" y="1803572"/>
            <a:ext cx="1347989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вибачте</a:t>
            </a:r>
            <a:endParaRPr lang="uk-UA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27077" y="4622966"/>
            <a:ext cx="164420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будь ласка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4679" y="2803956"/>
            <a:ext cx="1676402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дозвольте</a:t>
            </a:r>
            <a:endParaRPr lang="uk-UA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10673" y="2278356"/>
            <a:ext cx="1101145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чуєте</a:t>
            </a:r>
            <a:endParaRPr lang="uk-UA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4679" y="3909007"/>
            <a:ext cx="1153107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знаєте</a:t>
            </a:r>
            <a:endParaRPr lang="uk-UA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27537" y="3075633"/>
            <a:ext cx="2544025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даруйте на слові</a:t>
            </a:r>
            <a:endParaRPr lang="uk-UA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64924" y="4673635"/>
            <a:ext cx="2414342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між нами кажучи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5147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0727" y="247596"/>
            <a:ext cx="7757374" cy="83099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0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Приклади слів, які </a:t>
            </a:r>
          </a:p>
          <a:p>
            <a:pPr algn="ctr"/>
            <a:r>
              <a:rPr lang="uk-UA" sz="2400" b="1" u="sng" dirty="0">
                <a:ln w="0"/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вказують на джерело інформації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5813" y="4531041"/>
            <a:ext cx="1253543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кажуть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26" y="2654462"/>
            <a:ext cx="2511341" cy="1767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1098" y="2498932"/>
            <a:ext cx="1511082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по-моєму</a:t>
            </a:r>
            <a:endParaRPr lang="uk-UA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45526" y="1879315"/>
            <a:ext cx="1598015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як кажуть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60871" y="1726202"/>
            <a:ext cx="1154804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мовляв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0597" y="3404229"/>
            <a:ext cx="2037007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на мою думку</a:t>
            </a:r>
            <a:endParaRPr lang="uk-UA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9605" y="2351490"/>
            <a:ext cx="1096850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гадаю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1687" y="4731096"/>
            <a:ext cx="3191854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за моїми розрахунками</a:t>
            </a:r>
            <a:endParaRPr lang="uk-UA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96487" y="3384488"/>
            <a:ext cx="2025738" cy="400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404040"/>
                </a:solidFill>
                <a:effectLst/>
                <a:latin typeface="Roboto"/>
              </a:rPr>
              <a:t> за словами…</a:t>
            </a:r>
            <a:endParaRPr lang="uk-UA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37149" y="5880037"/>
            <a:ext cx="8903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Там, </a:t>
            </a:r>
            <a:r>
              <a:rPr lang="uk-UA" sz="2400" b="1" i="1" u="sng" dirty="0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кажуть</a:t>
            </a:r>
            <a:r>
              <a:rPr lang="uk-UA" sz="2400" b="1" i="1" dirty="0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, з гір усю кра­їну видно </a:t>
            </a:r>
            <a:r>
              <a:rPr lang="uk-UA" sz="2400" i="1" dirty="0">
                <a:solidFill>
                  <a:srgbClr val="000099"/>
                </a:solidFill>
                <a:effectLst/>
                <a:latin typeface="Georgia" panose="02040502050405020303" pitchFamily="18" charset="0"/>
              </a:rPr>
              <a:t>(Леся Українка).</a:t>
            </a:r>
            <a:endParaRPr lang="uk-UA" sz="2400" i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78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612</TotalTime>
  <Words>1050</Words>
  <Application>Microsoft Office PowerPoint</Application>
  <PresentationFormat>Широкий екран</PresentationFormat>
  <Paragraphs>178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3" baseType="lpstr">
      <vt:lpstr>Arial</vt:lpstr>
      <vt:lpstr>Bookman Old Style</vt:lpstr>
      <vt:lpstr>Century Gothic</vt:lpstr>
      <vt:lpstr>Comic Sans MS</vt:lpstr>
      <vt:lpstr>Cuprum</vt:lpstr>
      <vt:lpstr>Garamond</vt:lpstr>
      <vt:lpstr>Georgia</vt:lpstr>
      <vt:lpstr>Monotype Corsiva</vt:lpstr>
      <vt:lpstr>Roboto</vt:lpstr>
      <vt:lpstr>Segoe Script</vt:lpstr>
      <vt:lpstr>Times New Roman</vt:lpstr>
      <vt:lpstr>Wingdings 3</vt:lpstr>
      <vt:lpstr>Легкий дым</vt:lpstr>
      <vt:lpstr>Десяте березня  Класна робота Речення  зі вставними словами (словосполученнями, реченнями)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Зайцева</cp:lastModifiedBy>
  <cp:revision>171</cp:revision>
  <dcterms:created xsi:type="dcterms:W3CDTF">2020-04-23T15:15:58Z</dcterms:created>
  <dcterms:modified xsi:type="dcterms:W3CDTF">2025-03-09T19:38:23Z</dcterms:modified>
</cp:coreProperties>
</file>