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DC04-9CA7-4364-9E85-77E2D1D68D72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C996-87DF-41A8-B516-83BB4C0B2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DC04-9CA7-4364-9E85-77E2D1D68D72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C996-87DF-41A8-B516-83BB4C0B2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DC04-9CA7-4364-9E85-77E2D1D68D72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C996-87DF-41A8-B516-83BB4C0B2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DC04-9CA7-4364-9E85-77E2D1D68D72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C996-87DF-41A8-B516-83BB4C0B2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DC04-9CA7-4364-9E85-77E2D1D68D72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C996-87DF-41A8-B516-83BB4C0B2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DC04-9CA7-4364-9E85-77E2D1D68D72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C996-87DF-41A8-B516-83BB4C0B2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DC04-9CA7-4364-9E85-77E2D1D68D72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C996-87DF-41A8-B516-83BB4C0B2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DC04-9CA7-4364-9E85-77E2D1D68D72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C996-87DF-41A8-B516-83BB4C0B2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DC04-9CA7-4364-9E85-77E2D1D68D72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C996-87DF-41A8-B516-83BB4C0B2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DC04-9CA7-4364-9E85-77E2D1D68D72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C996-87DF-41A8-B516-83BB4C0B2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DC04-9CA7-4364-9E85-77E2D1D68D72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5CC996-87DF-41A8-B516-83BB4C0B2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32DC04-9CA7-4364-9E85-77E2D1D68D72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5CC996-87DF-41A8-B516-83BB4C0B215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54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Двадцять</a:t>
            </a:r>
            <a:r>
              <a:rPr lang="ru-RU" dirty="0" smtClean="0"/>
              <a:t> друге </a:t>
            </a:r>
            <a:r>
              <a:rPr lang="ru-RU" dirty="0" err="1" smtClean="0"/>
              <a:t>вересня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Класна</a:t>
            </a:r>
            <a:r>
              <a:rPr lang="ru-RU" smtClean="0"/>
              <a:t> робота</a:t>
            </a:r>
            <a:br>
              <a:rPr lang="ru-RU" smtClean="0"/>
            </a:br>
            <a:r>
              <a:rPr lang="ru-RU" dirty="0" err="1" smtClean="0"/>
              <a:t>Народні</a:t>
            </a:r>
            <a:r>
              <a:rPr lang="ru-RU" dirty="0" smtClean="0"/>
              <a:t> </a:t>
            </a:r>
            <a:r>
              <a:rPr lang="ru-RU" dirty="0" err="1" smtClean="0"/>
              <a:t>колискові</a:t>
            </a:r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. «Ой </a:t>
            </a:r>
            <a:r>
              <a:rPr lang="ru-RU" dirty="0" err="1" smtClean="0"/>
              <a:t>ти</a:t>
            </a:r>
            <a:r>
              <a:rPr lang="ru-RU" dirty="0" smtClean="0"/>
              <a:t>, коте, </a:t>
            </a:r>
            <a:r>
              <a:rPr lang="ru-RU" dirty="0" err="1" smtClean="0"/>
              <a:t>коточок</a:t>
            </a:r>
            <a:r>
              <a:rPr lang="ru-RU" dirty="0" smtClean="0"/>
              <a:t>», «Ой ну, </a:t>
            </a:r>
            <a:r>
              <a:rPr lang="ru-RU" dirty="0" err="1" smtClean="0"/>
              <a:t>люлі</a:t>
            </a:r>
            <a:r>
              <a:rPr lang="ru-RU" dirty="0" smtClean="0"/>
              <a:t>, дитя, спать»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500570"/>
            <a:ext cx="7854696" cy="1357322"/>
          </a:xfrm>
        </p:spPr>
        <p:txBody>
          <a:bodyPr/>
          <a:lstStyle/>
          <a:p>
            <a:r>
              <a:rPr lang="ru-RU" dirty="0" smtClean="0"/>
              <a:t>Урок </a:t>
            </a:r>
            <a:r>
              <a:rPr lang="ru-RU" dirty="0" smtClean="0"/>
              <a:t>7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«Ой ну, </a:t>
            </a:r>
            <a:r>
              <a:rPr lang="ru-RU" b="1" dirty="0" err="1" smtClean="0"/>
              <a:t>люлі</a:t>
            </a:r>
            <a:r>
              <a:rPr lang="ru-RU" b="1" dirty="0" smtClean="0"/>
              <a:t>, дитя, спать»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Тема:</a:t>
            </a:r>
            <a:r>
              <a:rPr lang="ru-RU" dirty="0" smtClean="0"/>
              <a:t> </a:t>
            </a:r>
            <a:r>
              <a:rPr lang="ru-RU" dirty="0" err="1" smtClean="0"/>
              <a:t>співання</a:t>
            </a:r>
            <a:r>
              <a:rPr lang="ru-RU" dirty="0" smtClean="0"/>
              <a:t> </a:t>
            </a:r>
            <a:r>
              <a:rPr lang="ru-RU" dirty="0" err="1" smtClean="0"/>
              <a:t>матір’ю</a:t>
            </a:r>
            <a:r>
              <a:rPr lang="ru-RU" dirty="0" smtClean="0"/>
              <a:t> </a:t>
            </a:r>
            <a:r>
              <a:rPr lang="ru-RU" dirty="0" err="1" smtClean="0"/>
              <a:t>колискової</a:t>
            </a:r>
            <a:r>
              <a:rPr lang="ru-RU" dirty="0" smtClean="0"/>
              <a:t> як </a:t>
            </a:r>
            <a:r>
              <a:rPr lang="ru-RU" dirty="0" err="1" smtClean="0"/>
              <a:t>вияв</a:t>
            </a:r>
            <a:r>
              <a:rPr lang="ru-RU" dirty="0" smtClean="0"/>
              <a:t> </a:t>
            </a:r>
            <a:r>
              <a:rPr lang="ru-RU" dirty="0" err="1" smtClean="0"/>
              <a:t>любові</a:t>
            </a:r>
            <a:r>
              <a:rPr lang="ru-RU" dirty="0" smtClean="0"/>
              <a:t> до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 err="1" smtClean="0"/>
              <a:t>бачити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щасливою</a:t>
            </a:r>
            <a:r>
              <a:rPr lang="ru-RU" dirty="0" smtClean="0"/>
              <a:t>, здоровою.</a:t>
            </a:r>
          </a:p>
          <a:p>
            <a:r>
              <a:rPr lang="ru-RU" b="1" dirty="0" err="1" smtClean="0"/>
              <a:t>Ідея</a:t>
            </a:r>
            <a:r>
              <a:rPr lang="ru-RU" b="1" dirty="0" smtClean="0"/>
              <a:t>:</a:t>
            </a:r>
            <a:r>
              <a:rPr lang="ru-RU" dirty="0" smtClean="0"/>
              <a:t> </a:t>
            </a:r>
            <a:r>
              <a:rPr lang="ru-RU" dirty="0" err="1" smtClean="0"/>
              <a:t>уславлення</a:t>
            </a:r>
            <a:r>
              <a:rPr lang="ru-RU" dirty="0" smtClean="0"/>
              <a:t> </a:t>
            </a:r>
            <a:r>
              <a:rPr lang="ru-RU" dirty="0" err="1" smtClean="0"/>
              <a:t>материнської</a:t>
            </a:r>
            <a:r>
              <a:rPr lang="ru-RU" dirty="0" smtClean="0"/>
              <a:t> </a:t>
            </a:r>
            <a:r>
              <a:rPr lang="ru-RU" dirty="0" err="1" smtClean="0"/>
              <a:t>турботи</a:t>
            </a:r>
            <a:r>
              <a:rPr lang="ru-RU" dirty="0" smtClean="0"/>
              <a:t>, </a:t>
            </a:r>
            <a:r>
              <a:rPr lang="ru-RU" dirty="0" err="1" smtClean="0"/>
              <a:t>щирості</a:t>
            </a:r>
            <a:r>
              <a:rPr lang="ru-RU" dirty="0" smtClean="0"/>
              <a:t>, </a:t>
            </a:r>
            <a:r>
              <a:rPr lang="ru-RU" dirty="0" err="1" smtClean="0"/>
              <a:t>піклування</a:t>
            </a:r>
            <a:r>
              <a:rPr lang="ru-RU" dirty="0" smtClean="0"/>
              <a:t> за </a:t>
            </a:r>
            <a:r>
              <a:rPr lang="ru-RU" dirty="0" err="1" smtClean="0"/>
              <a:t>милим</a:t>
            </a:r>
            <a:r>
              <a:rPr lang="ru-RU" dirty="0" smtClean="0"/>
              <a:t> </a:t>
            </a:r>
            <a:r>
              <a:rPr lang="ru-RU" dirty="0" err="1" smtClean="0"/>
              <a:t>дитинчам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Основна</a:t>
            </a:r>
            <a:r>
              <a:rPr lang="ru-RU" b="1" dirty="0" smtClean="0"/>
              <a:t> думка: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 для </a:t>
            </a:r>
            <a:r>
              <a:rPr lang="ru-RU" dirty="0" err="1" smtClean="0"/>
              <a:t>матері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дитинча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i="1" dirty="0" err="1" smtClean="0"/>
              <a:t>Щастя-долю</a:t>
            </a:r>
            <a:r>
              <a:rPr lang="ru-RU" i="1" dirty="0" smtClean="0"/>
              <a:t> мало</a:t>
            </a:r>
            <a:br>
              <a:rPr lang="ru-RU" i="1" dirty="0" smtClean="0"/>
            </a:br>
            <a:r>
              <a:rPr lang="ru-RU" i="1" dirty="0" smtClean="0"/>
              <a:t>І добрую годину.</a:t>
            </a:r>
            <a:endParaRPr lang="ru-RU" dirty="0" smtClean="0"/>
          </a:p>
          <a:p>
            <a:r>
              <a:rPr lang="ru-RU" b="1" dirty="0" err="1" smtClean="0">
                <a:solidFill>
                  <a:srgbClr val="FF0000"/>
                </a:solidFill>
              </a:rPr>
              <a:t>Художні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особливості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пісні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err="1" smtClean="0"/>
              <a:t>Порівняння</a:t>
            </a:r>
            <a:r>
              <a:rPr lang="ru-RU" b="1" dirty="0" smtClean="0"/>
              <a:t>:</a:t>
            </a:r>
            <a:r>
              <a:rPr lang="ru-RU" dirty="0" smtClean="0"/>
              <a:t> «як </a:t>
            </a:r>
            <a:r>
              <a:rPr lang="ru-RU" dirty="0" err="1" smtClean="0"/>
              <a:t>квіт</a:t>
            </a:r>
            <a:r>
              <a:rPr lang="ru-RU" dirty="0" smtClean="0"/>
              <a:t> </a:t>
            </a:r>
            <a:r>
              <a:rPr lang="ru-RU" dirty="0" err="1" smtClean="0"/>
              <a:t>червоніло</a:t>
            </a:r>
            <a:r>
              <a:rPr lang="ru-RU" dirty="0" smtClean="0"/>
              <a:t>».</a:t>
            </a:r>
          </a:p>
          <a:p>
            <a:r>
              <a:rPr lang="ru-RU" b="1" dirty="0" err="1" smtClean="0"/>
              <a:t>Звертання</a:t>
            </a:r>
            <a:r>
              <a:rPr lang="ru-RU" b="1" dirty="0" smtClean="0"/>
              <a:t>:</a:t>
            </a:r>
            <a:r>
              <a:rPr lang="ru-RU" dirty="0" smtClean="0"/>
              <a:t> «ой ну, </a:t>
            </a:r>
            <a:r>
              <a:rPr lang="ru-RU" dirty="0" err="1" smtClean="0"/>
              <a:t>люлі</a:t>
            </a:r>
            <a:r>
              <a:rPr lang="ru-RU" dirty="0" smtClean="0"/>
              <a:t>, дитя, спать».</a:t>
            </a:r>
          </a:p>
          <a:p>
            <a:r>
              <a:rPr lang="ru-RU" b="1" dirty="0" err="1" smtClean="0"/>
              <a:t>Епітет</a:t>
            </a:r>
            <a:r>
              <a:rPr lang="ru-RU" b="1" dirty="0" smtClean="0"/>
              <a:t>:</a:t>
            </a:r>
            <a:r>
              <a:rPr lang="ru-RU" dirty="0" smtClean="0"/>
              <a:t> «добра година».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i="1" dirty="0" smtClean="0"/>
              <a:t>   </a:t>
            </a:r>
          </a:p>
          <a:p>
            <a:pPr>
              <a:buNone/>
            </a:pPr>
            <a:endParaRPr lang="ru-RU" i="1" dirty="0" smtClean="0"/>
          </a:p>
          <a:p>
            <a:pPr algn="r">
              <a:buNone/>
            </a:pP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ru-RU" sz="3600" b="1" dirty="0" err="1" smtClean="0"/>
              <a:t>Обговорення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змісту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твору</a:t>
            </a:r>
            <a:r>
              <a:rPr lang="ru-RU" sz="3600" b="1" dirty="0" smtClean="0"/>
              <a:t> за </a:t>
            </a:r>
            <a:r>
              <a:rPr lang="ru-RU" sz="3600" b="1" dirty="0" err="1" smtClean="0"/>
              <a:t>питаннями</a:t>
            </a:r>
            <a:r>
              <a:rPr lang="ru-RU" sz="3600" b="1" dirty="0" smtClean="0"/>
              <a:t>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 lvl="0"/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матір</a:t>
            </a:r>
            <a:r>
              <a:rPr lang="ru-RU" dirty="0" smtClean="0"/>
              <a:t>, </a:t>
            </a:r>
            <a:r>
              <a:rPr lang="ru-RU" dirty="0" err="1" smtClean="0"/>
              <a:t>присипаючи</a:t>
            </a:r>
            <a:r>
              <a:rPr lang="ru-RU" dirty="0" smtClean="0"/>
              <a:t> </a:t>
            </a:r>
            <a:r>
              <a:rPr lang="ru-RU" dirty="0" err="1" smtClean="0"/>
              <a:t>дитину</a:t>
            </a:r>
            <a:r>
              <a:rPr lang="ru-RU" dirty="0" smtClean="0"/>
              <a:t>, </a:t>
            </a:r>
            <a:r>
              <a:rPr lang="ru-RU" dirty="0" err="1" smtClean="0"/>
              <a:t>бажає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щасливої</a:t>
            </a:r>
            <a:r>
              <a:rPr lang="ru-RU" dirty="0" smtClean="0"/>
              <a:t> </a:t>
            </a:r>
            <a:r>
              <a:rPr lang="ru-RU" dirty="0" err="1" smtClean="0"/>
              <a:t>долі</a:t>
            </a:r>
            <a:r>
              <a:rPr lang="ru-RU" dirty="0" smtClean="0"/>
              <a:t>?</a:t>
            </a:r>
          </a:p>
          <a:p>
            <a:pPr lvl="0"/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вважати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жінка</a:t>
            </a:r>
            <a:r>
              <a:rPr lang="ru-RU" dirty="0" smtClean="0"/>
              <a:t> </a:t>
            </a:r>
            <a:r>
              <a:rPr lang="ru-RU" dirty="0" err="1" smtClean="0"/>
              <a:t>доглядає</a:t>
            </a:r>
            <a:r>
              <a:rPr lang="ru-RU" dirty="0" smtClean="0"/>
              <a:t> </a:t>
            </a:r>
            <a:r>
              <a:rPr lang="ru-RU" dirty="0" err="1" smtClean="0"/>
              <a:t>дитину</a:t>
            </a:r>
            <a:r>
              <a:rPr lang="ru-RU" dirty="0" smtClean="0"/>
              <a:t> у </a:t>
            </a:r>
            <a:r>
              <a:rPr lang="ru-RU" dirty="0" err="1" smtClean="0"/>
              <a:t>скрутний</a:t>
            </a:r>
            <a:r>
              <a:rPr lang="ru-RU" dirty="0" smtClean="0"/>
              <a:t> час? </a:t>
            </a:r>
          </a:p>
          <a:p>
            <a:pPr lvl="0"/>
            <a:r>
              <a:rPr lang="ru-RU" dirty="0" smtClean="0"/>
              <a:t>Про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свідчать</a:t>
            </a:r>
            <a:r>
              <a:rPr lang="ru-RU" dirty="0" smtClean="0"/>
              <a:t> три </a:t>
            </a:r>
            <a:r>
              <a:rPr lang="ru-RU" dirty="0" err="1" smtClean="0"/>
              <a:t>вижаті</a:t>
            </a:r>
            <a:r>
              <a:rPr lang="ru-RU" dirty="0" smtClean="0"/>
              <a:t> </a:t>
            </a:r>
            <a:r>
              <a:rPr lang="ru-RU" dirty="0" err="1" smtClean="0"/>
              <a:t>жінкою</a:t>
            </a:r>
            <a:r>
              <a:rPr lang="ru-RU" dirty="0" smtClean="0"/>
              <a:t> </a:t>
            </a:r>
            <a:r>
              <a:rPr lang="ru-RU" dirty="0" err="1" smtClean="0"/>
              <a:t>квітки</a:t>
            </a:r>
            <a:r>
              <a:rPr lang="ru-RU" dirty="0" smtClean="0"/>
              <a:t>?</a:t>
            </a:r>
          </a:p>
          <a:p>
            <a:pPr lvl="0"/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символізує</a:t>
            </a:r>
            <a:r>
              <a:rPr lang="ru-RU" dirty="0" smtClean="0"/>
              <a:t> </a:t>
            </a:r>
            <a:r>
              <a:rPr lang="ru-RU" dirty="0" err="1" smtClean="0"/>
              <a:t>червоний</a:t>
            </a:r>
            <a:r>
              <a:rPr lang="ru-RU" dirty="0" smtClean="0"/>
              <a:t> </a:t>
            </a:r>
            <a:r>
              <a:rPr lang="ru-RU" dirty="0" err="1" smtClean="0"/>
              <a:t>квіт</a:t>
            </a:r>
            <a:r>
              <a:rPr lang="ru-RU" dirty="0" smtClean="0"/>
              <a:t>?</a:t>
            </a:r>
          </a:p>
          <a:p>
            <a:pPr lvl="0"/>
            <a:r>
              <a:rPr lang="ru-RU" dirty="0" smtClean="0"/>
              <a:t>Для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, особливо </a:t>
            </a:r>
            <a:r>
              <a:rPr lang="ru-RU" dirty="0" err="1" smtClean="0"/>
              <a:t>малим</a:t>
            </a:r>
            <a:r>
              <a:rPr lang="ru-RU" dirty="0" smtClean="0"/>
              <a:t> </a:t>
            </a:r>
            <a:r>
              <a:rPr lang="ru-RU" dirty="0" err="1" smtClean="0"/>
              <a:t>дітям</a:t>
            </a:r>
            <a:r>
              <a:rPr lang="ru-RU" dirty="0" smtClean="0"/>
              <a:t>,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спати</a:t>
            </a:r>
            <a:r>
              <a:rPr lang="ru-RU" dirty="0" smtClean="0"/>
              <a:t>? </a:t>
            </a:r>
            <a:r>
              <a:rPr lang="ru-RU" dirty="0" err="1" smtClean="0"/>
              <a:t>Завдання</a:t>
            </a:r>
            <a:r>
              <a:rPr lang="ru-RU" dirty="0" smtClean="0"/>
              <a:t>. </a:t>
            </a:r>
            <a:r>
              <a:rPr lang="ru-RU" dirty="0" err="1" smtClean="0"/>
              <a:t>Спитайте</a:t>
            </a:r>
            <a:r>
              <a:rPr lang="ru-RU" dirty="0" smtClean="0"/>
              <a:t> у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мами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співала</a:t>
            </a:r>
            <a:r>
              <a:rPr lang="ru-RU" dirty="0" smtClean="0"/>
              <a:t> вона вам </a:t>
            </a:r>
            <a:r>
              <a:rPr lang="ru-RU" dirty="0" err="1" smtClean="0"/>
              <a:t>колискової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. </a:t>
            </a:r>
            <a:r>
              <a:rPr lang="ru-RU" dirty="0" err="1" smtClean="0"/>
              <a:t>Підготуйтеся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проспівати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 1.</a:t>
            </a:r>
            <a:r>
              <a:rPr lang="ru-RU" b="1" dirty="0" smtClean="0"/>
              <a:t> «Ой </a:t>
            </a:r>
            <a:r>
              <a:rPr lang="ru-RU" b="1" dirty="0" err="1" smtClean="0"/>
              <a:t>ти</a:t>
            </a:r>
            <a:r>
              <a:rPr lang="ru-RU" b="1" dirty="0" smtClean="0"/>
              <a:t>, коте, </a:t>
            </a:r>
            <a:r>
              <a:rPr lang="ru-RU" b="1" dirty="0" err="1" smtClean="0"/>
              <a:t>коточок</a:t>
            </a:r>
            <a:r>
              <a:rPr lang="ru-RU" b="1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643998" cy="571504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1.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заборонялося</a:t>
            </a:r>
            <a:r>
              <a:rPr lang="ru-RU" b="1" dirty="0" smtClean="0"/>
              <a:t> котику?</a:t>
            </a:r>
          </a:p>
          <a:p>
            <a:r>
              <a:rPr lang="ru-RU" dirty="0" smtClean="0"/>
              <a:t>а) </a:t>
            </a:r>
            <a:r>
              <a:rPr lang="ru-RU" dirty="0" err="1" smtClean="0"/>
              <a:t>Лякати</a:t>
            </a:r>
            <a:r>
              <a:rPr lang="ru-RU" dirty="0" smtClean="0"/>
              <a:t> </a:t>
            </a:r>
            <a:r>
              <a:rPr lang="ru-RU" dirty="0" err="1" smtClean="0"/>
              <a:t>дівчат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б) </a:t>
            </a:r>
            <a:r>
              <a:rPr lang="ru-RU" dirty="0" err="1" smtClean="0"/>
              <a:t>їсти</a:t>
            </a:r>
            <a:r>
              <a:rPr lang="ru-RU" dirty="0" smtClean="0"/>
              <a:t> сметану;</a:t>
            </a:r>
            <a:br>
              <a:rPr lang="ru-RU" dirty="0" smtClean="0"/>
            </a:br>
            <a:r>
              <a:rPr lang="ru-RU" dirty="0" smtClean="0"/>
              <a:t>в)</a:t>
            </a:r>
            <a:r>
              <a:rPr lang="ru-RU" dirty="0" err="1" smtClean="0"/>
              <a:t>виходити</a:t>
            </a:r>
            <a:r>
              <a:rPr lang="ru-RU" dirty="0" smtClean="0"/>
              <a:t> на </a:t>
            </a:r>
            <a:r>
              <a:rPr lang="ru-RU" dirty="0" err="1" smtClean="0"/>
              <a:t>двір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2. Яку </a:t>
            </a:r>
            <a:r>
              <a:rPr lang="ru-RU" b="1" dirty="0" err="1" smtClean="0"/>
              <a:t>квітку</a:t>
            </a:r>
            <a:r>
              <a:rPr lang="ru-RU" b="1" dirty="0" smtClean="0"/>
              <a:t> не </a:t>
            </a:r>
            <a:r>
              <a:rPr lang="ru-RU" b="1" dirty="0" err="1" smtClean="0"/>
              <a:t>будуть</a:t>
            </a:r>
            <a:r>
              <a:rPr lang="ru-RU" b="1" dirty="0" smtClean="0"/>
              <a:t> </a:t>
            </a:r>
            <a:r>
              <a:rPr lang="ru-RU" b="1" dirty="0" err="1" smtClean="0"/>
              <a:t>вплітати</a:t>
            </a:r>
            <a:r>
              <a:rPr lang="ru-RU" b="1" dirty="0" smtClean="0"/>
              <a:t> до </a:t>
            </a:r>
            <a:r>
              <a:rPr lang="ru-RU" b="1" dirty="0" err="1" smtClean="0"/>
              <a:t>вінка</a:t>
            </a:r>
            <a:r>
              <a:rPr lang="ru-RU" b="1" dirty="0" smtClean="0"/>
              <a:t>?</a:t>
            </a:r>
          </a:p>
          <a:p>
            <a:r>
              <a:rPr lang="ru-RU" dirty="0" smtClean="0"/>
              <a:t>а) </a:t>
            </a:r>
            <a:r>
              <a:rPr lang="ru-RU" dirty="0" err="1" smtClean="0"/>
              <a:t>Васильок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б)</a:t>
            </a:r>
            <a:r>
              <a:rPr lang="ru-RU" b="1" dirty="0" smtClean="0"/>
              <a:t> </a:t>
            </a:r>
            <a:r>
              <a:rPr lang="ru-RU" dirty="0" err="1" smtClean="0"/>
              <a:t>троянду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в) </a:t>
            </a:r>
            <a:r>
              <a:rPr lang="ru-RU" dirty="0" err="1" smtClean="0"/>
              <a:t>барвінок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3. </a:t>
            </a:r>
            <a:r>
              <a:rPr lang="ru-RU" b="1" dirty="0" err="1" smtClean="0"/>
              <a:t>Дитяті</a:t>
            </a:r>
            <a:r>
              <a:rPr lang="ru-RU" b="1" dirty="0" smtClean="0"/>
              <a:t> </a:t>
            </a:r>
            <a:r>
              <a:rPr lang="ru-RU" b="1" dirty="0" err="1" smtClean="0"/>
              <a:t>пропонується</a:t>
            </a:r>
            <a:r>
              <a:rPr lang="ru-RU" b="1" dirty="0" smtClean="0"/>
              <a:t> </a:t>
            </a:r>
            <a:r>
              <a:rPr lang="ru-RU" b="1" dirty="0" err="1" smtClean="0"/>
              <a:t>спати</a:t>
            </a:r>
            <a:r>
              <a:rPr lang="ru-RU" b="1" dirty="0" smtClean="0"/>
              <a:t> до </a:t>
            </a:r>
            <a:r>
              <a:rPr lang="ru-RU" b="1" dirty="0" err="1" smtClean="0"/>
              <a:t>обіду</a:t>
            </a:r>
            <a:r>
              <a:rPr lang="ru-RU" b="1" dirty="0" smtClean="0"/>
              <a:t>, </a:t>
            </a:r>
            <a:r>
              <a:rPr lang="ru-RU" b="1" dirty="0" err="1" smtClean="0"/>
              <a:t>поки</a:t>
            </a:r>
            <a:r>
              <a:rPr lang="ru-RU" b="1" dirty="0" smtClean="0"/>
              <a:t>…</a:t>
            </a:r>
          </a:p>
          <a:p>
            <a:r>
              <a:rPr lang="ru-RU" dirty="0" smtClean="0"/>
              <a:t>а) </a:t>
            </a:r>
            <a:r>
              <a:rPr lang="ru-RU" dirty="0" err="1" smtClean="0"/>
              <a:t>приготується</a:t>
            </a:r>
            <a:r>
              <a:rPr lang="ru-RU" dirty="0" smtClean="0"/>
              <a:t> смачна </a:t>
            </a:r>
            <a:r>
              <a:rPr lang="ru-RU" dirty="0" err="1" smtClean="0"/>
              <a:t>їжа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б) </a:t>
            </a:r>
            <a:r>
              <a:rPr lang="ru-RU" dirty="0" err="1" smtClean="0"/>
              <a:t>батько</a:t>
            </a:r>
            <a:r>
              <a:rPr lang="ru-RU" dirty="0" smtClean="0"/>
              <a:t> не </a:t>
            </a:r>
            <a:r>
              <a:rPr lang="ru-RU" dirty="0" err="1" smtClean="0"/>
              <a:t>принесе</a:t>
            </a:r>
            <a:r>
              <a:rPr lang="ru-RU" dirty="0" smtClean="0"/>
              <a:t> </a:t>
            </a:r>
            <a:r>
              <a:rPr lang="ru-RU" dirty="0" err="1" smtClean="0"/>
              <a:t>цікавих</a:t>
            </a:r>
            <a:r>
              <a:rPr lang="ru-RU" dirty="0" smtClean="0"/>
              <a:t> </a:t>
            </a:r>
            <a:r>
              <a:rPr lang="ru-RU" dirty="0" err="1" smtClean="0"/>
              <a:t>іграшок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в)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dirty="0" err="1" smtClean="0"/>
              <a:t>прийде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4. У </a:t>
            </a:r>
            <a:r>
              <a:rPr lang="ru-RU" b="1" dirty="0" err="1" smtClean="0"/>
              <a:t>творі</a:t>
            </a:r>
            <a:r>
              <a:rPr lang="ru-RU" b="1" dirty="0" smtClean="0"/>
              <a:t> </a:t>
            </a:r>
            <a:r>
              <a:rPr lang="ru-RU" b="1" dirty="0" err="1" smtClean="0"/>
              <a:t>згадується</a:t>
            </a:r>
            <a:r>
              <a:rPr lang="ru-RU" b="1" dirty="0" smtClean="0"/>
              <a:t> про три </a:t>
            </a:r>
            <a:r>
              <a:rPr lang="ru-RU" b="1" dirty="0" err="1" smtClean="0"/>
              <a:t>квіточки</a:t>
            </a:r>
            <a:r>
              <a:rPr lang="ru-RU" b="1" dirty="0" smtClean="0"/>
              <a:t>, друга </a:t>
            </a:r>
            <a:r>
              <a:rPr lang="ru-RU" b="1" dirty="0" err="1" smtClean="0"/>
              <a:t>з</a:t>
            </a:r>
            <a:r>
              <a:rPr lang="ru-RU" b="1" dirty="0" smtClean="0"/>
              <a:t> них…</a:t>
            </a:r>
          </a:p>
          <a:p>
            <a:r>
              <a:rPr lang="ru-RU" dirty="0" smtClean="0"/>
              <a:t>а) сонлива;</a:t>
            </a:r>
            <a:br>
              <a:rPr lang="ru-RU" dirty="0" smtClean="0"/>
            </a:br>
            <a:r>
              <a:rPr lang="ru-RU" dirty="0" smtClean="0"/>
              <a:t>б) </a:t>
            </a:r>
            <a:r>
              <a:rPr lang="ru-RU" dirty="0" err="1" smtClean="0"/>
              <a:t>щаслива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в) </a:t>
            </a:r>
            <a:r>
              <a:rPr lang="ru-RU" dirty="0" err="1" smtClean="0"/>
              <a:t>зрослива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 1.</a:t>
            </a:r>
            <a:r>
              <a:rPr lang="ru-RU" b="1" dirty="0" smtClean="0"/>
              <a:t> «Ой </a:t>
            </a:r>
            <a:r>
              <a:rPr lang="ru-RU" b="1" dirty="0" err="1" smtClean="0"/>
              <a:t>ти</a:t>
            </a:r>
            <a:r>
              <a:rPr lang="ru-RU" b="1" dirty="0" smtClean="0"/>
              <a:t>, коте, </a:t>
            </a:r>
            <a:r>
              <a:rPr lang="ru-RU" b="1" dirty="0" err="1" smtClean="0"/>
              <a:t>коточок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5.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захворювання</a:t>
            </a:r>
            <a:r>
              <a:rPr lang="ru-RU" b="1" dirty="0" smtClean="0"/>
              <a:t> </a:t>
            </a:r>
            <a:r>
              <a:rPr lang="ru-RU" b="1" dirty="0" err="1" smtClean="0"/>
              <a:t>чого</a:t>
            </a:r>
            <a:r>
              <a:rPr lang="ru-RU" b="1" dirty="0" smtClean="0"/>
              <a:t> </a:t>
            </a:r>
            <a:r>
              <a:rPr lang="ru-RU" b="1" dirty="0" err="1" smtClean="0"/>
              <a:t>оберігається</a:t>
            </a:r>
            <a:r>
              <a:rPr lang="ru-RU" b="1" dirty="0" smtClean="0"/>
              <a:t> </a:t>
            </a:r>
            <a:r>
              <a:rPr lang="ru-RU" b="1" dirty="0" err="1" smtClean="0"/>
              <a:t>дитина</a:t>
            </a:r>
            <a:r>
              <a:rPr lang="ru-RU" b="1" dirty="0" smtClean="0"/>
              <a:t>?</a:t>
            </a:r>
          </a:p>
          <a:p>
            <a:r>
              <a:rPr lang="ru-RU" dirty="0" smtClean="0"/>
              <a:t>а) Очей;</a:t>
            </a:r>
            <a:br>
              <a:rPr lang="ru-RU" dirty="0" smtClean="0"/>
            </a:br>
            <a:r>
              <a:rPr lang="ru-RU" dirty="0" smtClean="0"/>
              <a:t>б) </a:t>
            </a:r>
            <a:r>
              <a:rPr lang="ru-RU" dirty="0" err="1" smtClean="0"/>
              <a:t>шлунку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в) </a:t>
            </a:r>
            <a:r>
              <a:rPr lang="ru-RU" dirty="0" err="1" smtClean="0"/>
              <a:t>серця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6. Для </a:t>
            </a:r>
            <a:r>
              <a:rPr lang="ru-RU" b="1" dirty="0" err="1" smtClean="0"/>
              <a:t>чого</a:t>
            </a:r>
            <a:r>
              <a:rPr lang="ru-RU" b="1" dirty="0" smtClean="0"/>
              <a:t> в </a:t>
            </a:r>
            <a:r>
              <a:rPr lang="ru-RU" b="1" dirty="0" err="1" smtClean="0"/>
              <a:t>колисанці</a:t>
            </a:r>
            <a:r>
              <a:rPr lang="ru-RU" b="1" dirty="0" smtClean="0"/>
              <a:t> </a:t>
            </a:r>
            <a:r>
              <a:rPr lang="ru-RU" b="1" dirty="0" err="1" smtClean="0"/>
              <a:t>звертаються</a:t>
            </a:r>
            <a:r>
              <a:rPr lang="ru-RU" b="1" dirty="0" smtClean="0"/>
              <a:t> до кота? </a:t>
            </a:r>
            <a:r>
              <a:rPr lang="ru-RU" b="1" dirty="0" err="1" smtClean="0"/>
              <a:t>Бо</a:t>
            </a:r>
            <a:r>
              <a:rPr lang="ru-RU" b="1" dirty="0" smtClean="0"/>
              <a:t> </a:t>
            </a:r>
            <a:r>
              <a:rPr lang="ru-RU" b="1" dirty="0" err="1" smtClean="0"/>
              <a:t>він</a:t>
            </a:r>
            <a:r>
              <a:rPr lang="ru-RU" b="1" dirty="0" smtClean="0"/>
              <a:t>…</a:t>
            </a:r>
          </a:p>
          <a:p>
            <a:r>
              <a:rPr lang="ru-RU" dirty="0" smtClean="0"/>
              <a:t>а) </a:t>
            </a:r>
            <a:r>
              <a:rPr lang="ru-RU" dirty="0" err="1" smtClean="0"/>
              <a:t>пухнастий</a:t>
            </a:r>
            <a:r>
              <a:rPr lang="ru-RU" dirty="0" smtClean="0"/>
              <a:t>, </a:t>
            </a:r>
            <a:r>
              <a:rPr lang="ru-RU" dirty="0" err="1" smtClean="0"/>
              <a:t>муркоче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присипля</a:t>
            </a:r>
            <a:r>
              <a:rPr lang="ru-RU" dirty="0" smtClean="0"/>
              <a:t> </a:t>
            </a:r>
            <a:r>
              <a:rPr lang="ru-RU" dirty="0" err="1" smtClean="0"/>
              <a:t>дитину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б) </a:t>
            </a:r>
            <a:r>
              <a:rPr lang="ru-RU" dirty="0" err="1" smtClean="0"/>
              <a:t>символізує</a:t>
            </a:r>
            <a:r>
              <a:rPr lang="ru-RU" dirty="0" smtClean="0"/>
              <a:t> оберег дому;</a:t>
            </a:r>
            <a:br>
              <a:rPr lang="ru-RU" dirty="0" smtClean="0"/>
            </a:br>
            <a:r>
              <a:rPr lang="ru-RU" dirty="0" smtClean="0"/>
              <a:t>в)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свійською</a:t>
            </a:r>
            <a:r>
              <a:rPr lang="ru-RU" dirty="0" smtClean="0"/>
              <a:t> </a:t>
            </a:r>
            <a:r>
              <a:rPr lang="ru-RU" dirty="0" err="1" smtClean="0"/>
              <a:t>твариною</a:t>
            </a:r>
            <a:r>
              <a:rPr lang="ru-RU" dirty="0" smtClean="0"/>
              <a:t>, яку </a:t>
            </a:r>
            <a:r>
              <a:rPr lang="ru-RU" dirty="0" err="1" smtClean="0"/>
              <a:t>полюбляють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7. </a:t>
            </a:r>
            <a:r>
              <a:rPr lang="ru-RU" b="1" dirty="0" err="1" smtClean="0"/>
              <a:t>Чого</a:t>
            </a:r>
            <a:r>
              <a:rPr lang="ru-RU" b="1" dirty="0" smtClean="0"/>
              <a:t> </a:t>
            </a:r>
            <a:r>
              <a:rPr lang="ru-RU" b="1" dirty="0" err="1" smtClean="0"/>
              <a:t>бажає</a:t>
            </a:r>
            <a:r>
              <a:rPr lang="ru-RU" b="1" dirty="0" smtClean="0"/>
              <a:t> </a:t>
            </a:r>
            <a:r>
              <a:rPr lang="ru-RU" b="1" dirty="0" err="1" smtClean="0"/>
              <a:t>мати</a:t>
            </a:r>
            <a:r>
              <a:rPr lang="ru-RU" b="1" dirty="0" smtClean="0"/>
              <a:t> </a:t>
            </a:r>
            <a:r>
              <a:rPr lang="ru-RU" b="1" dirty="0" err="1" smtClean="0"/>
              <a:t>своїй</a:t>
            </a:r>
            <a:r>
              <a:rPr lang="ru-RU" b="1" dirty="0" smtClean="0"/>
              <a:t> </a:t>
            </a:r>
            <a:r>
              <a:rPr lang="ru-RU" b="1" dirty="0" err="1" smtClean="0"/>
              <a:t>дитині</a:t>
            </a:r>
            <a:r>
              <a:rPr lang="ru-RU" b="1" dirty="0" smtClean="0"/>
              <a:t>?</a:t>
            </a:r>
          </a:p>
          <a:p>
            <a:r>
              <a:rPr lang="ru-RU" dirty="0" smtClean="0"/>
              <a:t>а) Стати </a:t>
            </a:r>
            <a:r>
              <a:rPr lang="ru-RU" dirty="0" err="1" smtClean="0"/>
              <a:t>справжнім</a:t>
            </a:r>
            <a:r>
              <a:rPr lang="ru-RU" dirty="0" smtClean="0"/>
              <a:t> </a:t>
            </a:r>
            <a:r>
              <a:rPr lang="ru-RU" dirty="0" err="1" smtClean="0"/>
              <a:t>громадянином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б) </a:t>
            </a:r>
            <a:r>
              <a:rPr lang="ru-RU" dirty="0" err="1" smtClean="0"/>
              <a:t>щоб</a:t>
            </a:r>
            <a:r>
              <a:rPr lang="ru-RU" dirty="0" smtClean="0"/>
              <a:t> мала </a:t>
            </a:r>
            <a:r>
              <a:rPr lang="ru-RU" dirty="0" err="1" smtClean="0"/>
              <a:t>щастя-долю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в)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багатою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грамотною.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 2.</a:t>
            </a:r>
            <a:r>
              <a:rPr lang="ru-RU" b="1" dirty="0" smtClean="0"/>
              <a:t> «Ой ну, </a:t>
            </a:r>
            <a:r>
              <a:rPr lang="ru-RU" b="1" dirty="0" err="1" smtClean="0"/>
              <a:t>люлі</a:t>
            </a:r>
            <a:r>
              <a:rPr lang="ru-RU" b="1" dirty="0" smtClean="0"/>
              <a:t>, дитя, спать»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1. </a:t>
            </a:r>
            <a:r>
              <a:rPr lang="ru-RU" b="1" dirty="0" err="1" smtClean="0"/>
              <a:t>Мати</a:t>
            </a:r>
            <a:r>
              <a:rPr lang="ru-RU" b="1" dirty="0" smtClean="0"/>
              <a:t> </a:t>
            </a:r>
            <a:r>
              <a:rPr lang="ru-RU" b="1" dirty="0" err="1" smtClean="0"/>
              <a:t>намагається</a:t>
            </a:r>
            <a:r>
              <a:rPr lang="ru-RU" b="1" dirty="0" smtClean="0"/>
              <a:t> </a:t>
            </a:r>
            <a:r>
              <a:rPr lang="ru-RU" b="1" dirty="0" err="1" smtClean="0"/>
              <a:t>приспати</a:t>
            </a:r>
            <a:r>
              <a:rPr lang="ru-RU" b="1" dirty="0" smtClean="0"/>
              <a:t> </a:t>
            </a:r>
            <a:r>
              <a:rPr lang="ru-RU" b="1" dirty="0" err="1" smtClean="0"/>
              <a:t>дитину</a:t>
            </a:r>
            <a:r>
              <a:rPr lang="ru-RU" b="1" dirty="0" smtClean="0"/>
              <a:t>, </a:t>
            </a:r>
            <a:r>
              <a:rPr lang="ru-RU" b="1" dirty="0" err="1" smtClean="0"/>
              <a:t>бо</a:t>
            </a:r>
            <a:r>
              <a:rPr lang="ru-RU" b="1" dirty="0" smtClean="0"/>
              <a:t>…</a:t>
            </a:r>
          </a:p>
          <a:p>
            <a:r>
              <a:rPr lang="ru-RU" dirty="0" smtClean="0"/>
              <a:t>а)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втомилася</a:t>
            </a:r>
            <a:r>
              <a:rPr lang="ru-RU" dirty="0" smtClean="0"/>
              <a:t> через </a:t>
            </a:r>
            <a:r>
              <a:rPr lang="ru-RU" dirty="0" err="1" smtClean="0"/>
              <a:t>вередливість</a:t>
            </a:r>
            <a:r>
              <a:rPr lang="ru-RU" dirty="0" smtClean="0"/>
              <a:t> </a:t>
            </a:r>
            <a:r>
              <a:rPr lang="ru-RU" dirty="0" err="1" smtClean="0"/>
              <a:t>малечі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б) </a:t>
            </a:r>
            <a:r>
              <a:rPr lang="ru-RU" dirty="0" err="1" smtClean="0"/>
              <a:t>хотіла</a:t>
            </a:r>
            <a:r>
              <a:rPr lang="ru-RU" dirty="0" smtClean="0"/>
              <a:t> сама </a:t>
            </a:r>
            <a:r>
              <a:rPr lang="ru-RU" dirty="0" err="1" smtClean="0"/>
              <a:t>перепочити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в)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йти</a:t>
            </a:r>
            <a:r>
              <a:rPr lang="ru-RU" dirty="0" smtClean="0"/>
              <a:t> жито </a:t>
            </a:r>
            <a:r>
              <a:rPr lang="ru-RU" dirty="0" err="1" smtClean="0"/>
              <a:t>жати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2. </a:t>
            </a:r>
            <a:r>
              <a:rPr lang="ru-RU" b="1" dirty="0" err="1" smtClean="0"/>
              <a:t>Скільки</a:t>
            </a:r>
            <a:r>
              <a:rPr lang="ru-RU" b="1" dirty="0" smtClean="0"/>
              <a:t> </a:t>
            </a:r>
            <a:r>
              <a:rPr lang="ru-RU" b="1" dirty="0" err="1" smtClean="0"/>
              <a:t>квіток</a:t>
            </a:r>
            <a:r>
              <a:rPr lang="ru-RU" b="1" dirty="0" smtClean="0"/>
              <a:t> </a:t>
            </a:r>
            <a:r>
              <a:rPr lang="ru-RU" b="1" dirty="0" err="1" smtClean="0"/>
              <a:t>вижала</a:t>
            </a:r>
            <a:r>
              <a:rPr lang="ru-RU" b="1" dirty="0" smtClean="0"/>
              <a:t> </a:t>
            </a:r>
            <a:r>
              <a:rPr lang="ru-RU" b="1" dirty="0" err="1" smtClean="0"/>
              <a:t>мати</a:t>
            </a:r>
            <a:r>
              <a:rPr lang="ru-RU" b="1" dirty="0" smtClean="0"/>
              <a:t>?</a:t>
            </a:r>
          </a:p>
          <a:p>
            <a:r>
              <a:rPr lang="ru-RU" dirty="0" smtClean="0"/>
              <a:t>а) </a:t>
            </a:r>
            <a:r>
              <a:rPr lang="ru-RU" dirty="0" err="1" smtClean="0"/>
              <a:t>Дві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б) три;</a:t>
            </a:r>
            <a:br>
              <a:rPr lang="ru-RU" dirty="0" smtClean="0"/>
            </a:br>
            <a:r>
              <a:rPr lang="ru-RU" dirty="0" smtClean="0"/>
              <a:t>в) </a:t>
            </a:r>
            <a:r>
              <a:rPr lang="ru-RU" dirty="0" err="1" smtClean="0"/>
              <a:t>п’ять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3. </a:t>
            </a:r>
            <a:r>
              <a:rPr lang="ru-RU" b="1" dirty="0" err="1" smtClean="0"/>
              <a:t>Якою</a:t>
            </a:r>
            <a:r>
              <a:rPr lang="ru-RU" b="1" dirty="0" smtClean="0"/>
              <a:t> </a:t>
            </a:r>
            <a:r>
              <a:rPr lang="ru-RU" b="1" dirty="0" err="1" smtClean="0"/>
              <a:t>була</a:t>
            </a:r>
            <a:r>
              <a:rPr lang="ru-RU" b="1" dirty="0" smtClean="0"/>
              <a:t> друга </a:t>
            </a:r>
            <a:r>
              <a:rPr lang="ru-RU" b="1" dirty="0" err="1" smtClean="0"/>
              <a:t>квітка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вижала</a:t>
            </a:r>
            <a:r>
              <a:rPr lang="ru-RU" b="1" dirty="0" smtClean="0"/>
              <a:t> </a:t>
            </a:r>
            <a:r>
              <a:rPr lang="ru-RU" b="1" dirty="0" err="1" smtClean="0"/>
              <a:t>мати</a:t>
            </a:r>
            <a:r>
              <a:rPr lang="ru-RU" b="1" dirty="0" smtClean="0"/>
              <a:t>?</a:t>
            </a:r>
          </a:p>
          <a:p>
            <a:r>
              <a:rPr lang="ru-RU" dirty="0" smtClean="0"/>
              <a:t>а) Сонливою;</a:t>
            </a:r>
            <a:br>
              <a:rPr lang="ru-RU" dirty="0" smtClean="0"/>
            </a:br>
            <a:r>
              <a:rPr lang="ru-RU" dirty="0" smtClean="0"/>
              <a:t>б) </a:t>
            </a:r>
            <a:r>
              <a:rPr lang="ru-RU" dirty="0" err="1" smtClean="0"/>
              <a:t>щасливою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в) </a:t>
            </a:r>
            <a:r>
              <a:rPr lang="ru-RU" dirty="0" err="1" smtClean="0"/>
              <a:t>дрімливою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4. </a:t>
            </a:r>
            <a:r>
              <a:rPr lang="ru-RU" b="1" dirty="0" err="1" smtClean="0"/>
              <a:t>Чого</a:t>
            </a:r>
            <a:r>
              <a:rPr lang="ru-RU" b="1" dirty="0" smtClean="0"/>
              <a:t> </a:t>
            </a:r>
            <a:r>
              <a:rPr lang="ru-RU" b="1" dirty="0" err="1" smtClean="0"/>
              <a:t>бажає</a:t>
            </a:r>
            <a:r>
              <a:rPr lang="ru-RU" b="1" dirty="0" smtClean="0"/>
              <a:t> </a:t>
            </a:r>
            <a:r>
              <a:rPr lang="ru-RU" b="1" dirty="0" err="1" smtClean="0"/>
              <a:t>мати</a:t>
            </a:r>
            <a:r>
              <a:rPr lang="ru-RU" b="1" dirty="0" smtClean="0"/>
              <a:t> </a:t>
            </a:r>
            <a:r>
              <a:rPr lang="ru-RU" b="1" dirty="0" err="1" smtClean="0"/>
              <a:t>дитині</a:t>
            </a:r>
            <a:r>
              <a:rPr lang="ru-RU" b="1" dirty="0" smtClean="0"/>
              <a:t>, </a:t>
            </a:r>
            <a:r>
              <a:rPr lang="ru-RU" b="1" dirty="0" err="1" smtClean="0"/>
              <a:t>співаючи</a:t>
            </a:r>
            <a:r>
              <a:rPr lang="ru-RU" b="1" dirty="0" smtClean="0"/>
              <a:t> </a:t>
            </a:r>
            <a:r>
              <a:rPr lang="ru-RU" b="1" dirty="0" err="1" smtClean="0"/>
              <a:t>їй</a:t>
            </a:r>
            <a:r>
              <a:rPr lang="ru-RU" b="1" dirty="0" smtClean="0"/>
              <a:t> </a:t>
            </a:r>
            <a:r>
              <a:rPr lang="ru-RU" b="1" dirty="0" err="1" smtClean="0"/>
              <a:t>колискову</a:t>
            </a:r>
            <a:r>
              <a:rPr lang="ru-RU" b="1" dirty="0" smtClean="0"/>
              <a:t>?</a:t>
            </a:r>
          </a:p>
          <a:p>
            <a:r>
              <a:rPr lang="ru-RU" dirty="0" smtClean="0"/>
              <a:t>а) </a:t>
            </a:r>
            <a:r>
              <a:rPr lang="ru-RU" dirty="0" err="1" smtClean="0"/>
              <a:t>Щастя-долі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б) не бути </a:t>
            </a:r>
            <a:r>
              <a:rPr lang="ru-RU" dirty="0" err="1" smtClean="0"/>
              <a:t>ледачою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в) стати мудрою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розумною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5. </a:t>
            </a:r>
            <a:r>
              <a:rPr lang="ru-RU" b="1" dirty="0" err="1" smtClean="0"/>
              <a:t>Який</a:t>
            </a:r>
            <a:r>
              <a:rPr lang="ru-RU" b="1" dirty="0" smtClean="0"/>
              <a:t> </a:t>
            </a:r>
            <a:r>
              <a:rPr lang="ru-RU" b="1" dirty="0" err="1" smtClean="0"/>
              <a:t>художній</a:t>
            </a:r>
            <a:r>
              <a:rPr lang="ru-RU" b="1" dirty="0" smtClean="0"/>
              <a:t> </a:t>
            </a:r>
            <a:r>
              <a:rPr lang="ru-RU" b="1" dirty="0" err="1" smtClean="0"/>
              <a:t>засіб</a:t>
            </a:r>
            <a:r>
              <a:rPr lang="ru-RU" b="1" dirty="0" smtClean="0"/>
              <a:t> </a:t>
            </a:r>
            <a:r>
              <a:rPr lang="ru-RU" b="1" dirty="0" err="1" smtClean="0"/>
              <a:t>використано</a:t>
            </a:r>
            <a:r>
              <a:rPr lang="ru-RU" b="1" dirty="0" smtClean="0"/>
              <a:t> в </a:t>
            </a:r>
            <a:r>
              <a:rPr lang="ru-RU" b="1" dirty="0" err="1" smtClean="0"/>
              <a:t>наступному</a:t>
            </a:r>
            <a:r>
              <a:rPr lang="ru-RU" b="1" dirty="0" smtClean="0"/>
              <a:t> рядку </a:t>
            </a:r>
            <a:r>
              <a:rPr lang="ru-RU" b="1" dirty="0" err="1" smtClean="0"/>
              <a:t>колискової</a:t>
            </a:r>
            <a:r>
              <a:rPr lang="ru-RU" b="1" dirty="0" smtClean="0"/>
              <a:t>: «Як </a:t>
            </a:r>
            <a:r>
              <a:rPr lang="ru-RU" b="1" dirty="0" err="1" smtClean="0"/>
              <a:t>квіт</a:t>
            </a:r>
            <a:r>
              <a:rPr lang="ru-RU" b="1" dirty="0" smtClean="0"/>
              <a:t>, </a:t>
            </a:r>
            <a:r>
              <a:rPr lang="ru-RU" b="1" dirty="0" err="1" smtClean="0"/>
              <a:t>червоніло</a:t>
            </a:r>
            <a:r>
              <a:rPr lang="ru-RU" b="1" dirty="0" smtClean="0"/>
              <a:t>»?</a:t>
            </a:r>
          </a:p>
          <a:p>
            <a:r>
              <a:rPr lang="ru-RU" dirty="0" smtClean="0"/>
              <a:t>а) </a:t>
            </a:r>
            <a:r>
              <a:rPr lang="ru-RU" dirty="0" err="1" smtClean="0"/>
              <a:t>Епітет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б) метафора;</a:t>
            </a:r>
            <a:br>
              <a:rPr lang="ru-RU" dirty="0" smtClean="0"/>
            </a:br>
            <a:r>
              <a:rPr lang="ru-RU" dirty="0" smtClean="0"/>
              <a:t>в) </a:t>
            </a:r>
            <a:r>
              <a:rPr lang="ru-RU" dirty="0" err="1" smtClean="0"/>
              <a:t>порівняння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Ключ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857232"/>
            <a:ext cx="4040188" cy="714380"/>
          </a:xfrm>
        </p:spPr>
        <p:txBody>
          <a:bodyPr/>
          <a:lstStyle/>
          <a:p>
            <a:r>
              <a:rPr lang="ru-RU" dirty="0" smtClean="0"/>
              <a:t>Тест 1.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500826" y="785795"/>
            <a:ext cx="2185974" cy="500065"/>
          </a:xfrm>
        </p:spPr>
        <p:txBody>
          <a:bodyPr/>
          <a:lstStyle/>
          <a:p>
            <a:r>
              <a:rPr lang="ru-RU" dirty="0" smtClean="0"/>
              <a:t>Тест 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1428736"/>
            <a:ext cx="4040188" cy="4931584"/>
          </a:xfrm>
        </p:spPr>
        <p:txBody>
          <a:bodyPr/>
          <a:lstStyle/>
          <a:p>
            <a:r>
              <a:rPr lang="ru-RU" dirty="0" smtClean="0"/>
              <a:t>1.а</a:t>
            </a:r>
          </a:p>
          <a:p>
            <a:r>
              <a:rPr lang="ru-RU" dirty="0" smtClean="0"/>
              <a:t>2.б</a:t>
            </a:r>
          </a:p>
          <a:p>
            <a:r>
              <a:rPr lang="ru-RU" dirty="0" smtClean="0"/>
              <a:t>3.в</a:t>
            </a:r>
          </a:p>
          <a:p>
            <a:r>
              <a:rPr lang="ru-RU" dirty="0" smtClean="0"/>
              <a:t>4.а</a:t>
            </a:r>
          </a:p>
          <a:p>
            <a:r>
              <a:rPr lang="ru-RU" dirty="0" smtClean="0"/>
              <a:t>5.в</a:t>
            </a:r>
          </a:p>
          <a:p>
            <a:r>
              <a:rPr lang="ru-RU" dirty="0" smtClean="0"/>
              <a:t>6.б</a:t>
            </a:r>
          </a:p>
          <a:p>
            <a:r>
              <a:rPr lang="ru-RU" dirty="0" smtClean="0"/>
              <a:t>7.б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357950" y="1428736"/>
            <a:ext cx="2328850" cy="4931584"/>
          </a:xfrm>
        </p:spPr>
        <p:txBody>
          <a:bodyPr/>
          <a:lstStyle/>
          <a:p>
            <a:r>
              <a:rPr lang="ru-RU" dirty="0" smtClean="0"/>
              <a:t>1.в</a:t>
            </a:r>
          </a:p>
          <a:p>
            <a:r>
              <a:rPr lang="ru-RU" dirty="0" smtClean="0"/>
              <a:t>2.б</a:t>
            </a:r>
          </a:p>
          <a:p>
            <a:r>
              <a:rPr lang="ru-RU" dirty="0" smtClean="0"/>
              <a:t>3.в</a:t>
            </a:r>
          </a:p>
          <a:p>
            <a:r>
              <a:rPr lang="ru-RU" dirty="0" smtClean="0"/>
              <a:t>4.а</a:t>
            </a:r>
          </a:p>
          <a:p>
            <a:r>
              <a:rPr lang="ru-RU" dirty="0" smtClean="0"/>
              <a:t>5.в</a:t>
            </a:r>
            <a:endParaRPr lang="ru-RU" dirty="0"/>
          </a:p>
        </p:txBody>
      </p:sp>
      <p:pic>
        <p:nvPicPr>
          <p:cNvPr id="7" name="Рисунок 6" descr="1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1643050"/>
            <a:ext cx="4762500" cy="47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Актуалізація</a:t>
            </a:r>
            <a:r>
              <a:rPr lang="ru-RU" b="1" dirty="0" smtClean="0"/>
              <a:t> </a:t>
            </a:r>
            <a:r>
              <a:rPr lang="ru-RU" b="1" dirty="0" err="1" smtClean="0"/>
              <a:t>опорних</a:t>
            </a:r>
            <a:r>
              <a:rPr lang="ru-RU" b="1" dirty="0" smtClean="0"/>
              <a:t> </a:t>
            </a:r>
            <a:r>
              <a:rPr lang="ru-RU" b="1" dirty="0" err="1" smtClean="0"/>
              <a:t>знань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/>
          <a:lstStyle/>
          <a:p>
            <a:pPr lvl="0"/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народні</a:t>
            </a:r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 вам </a:t>
            </a:r>
            <a:r>
              <a:rPr lang="ru-RU" dirty="0" err="1" smtClean="0"/>
              <a:t>подобаються</a:t>
            </a:r>
            <a:r>
              <a:rPr lang="ru-RU" dirty="0" smtClean="0"/>
              <a:t>? Чим </a:t>
            </a:r>
            <a:r>
              <a:rPr lang="ru-RU" dirty="0" err="1" smtClean="0"/>
              <a:t>саме</a:t>
            </a:r>
            <a:r>
              <a:rPr lang="ru-RU" dirty="0" smtClean="0"/>
              <a:t>?</a:t>
            </a:r>
          </a:p>
          <a:p>
            <a:pPr lvl="0"/>
            <a:r>
              <a:rPr lang="ru-RU" dirty="0" smtClean="0"/>
              <a:t>Як </a:t>
            </a:r>
            <a:r>
              <a:rPr lang="ru-RU" dirty="0" err="1" smtClean="0"/>
              <a:t>пісня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внутрішній</a:t>
            </a:r>
            <a:r>
              <a:rPr lang="ru-RU" dirty="0" smtClean="0"/>
              <a:t> стан </a:t>
            </a:r>
            <a:r>
              <a:rPr lang="ru-RU" dirty="0" err="1" smtClean="0"/>
              <a:t>людини</a:t>
            </a:r>
            <a:r>
              <a:rPr lang="ru-RU" dirty="0" smtClean="0"/>
              <a:t>?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вона </a:t>
            </a:r>
            <a:r>
              <a:rPr lang="ru-RU" dirty="0" err="1" smtClean="0"/>
              <a:t>змінити</a:t>
            </a:r>
            <a:r>
              <a:rPr lang="ru-RU" dirty="0" smtClean="0"/>
              <a:t> ваш </a:t>
            </a:r>
            <a:r>
              <a:rPr lang="ru-RU" dirty="0" err="1" smtClean="0"/>
              <a:t>настрій</a:t>
            </a:r>
            <a:r>
              <a:rPr lang="ru-RU" dirty="0" smtClean="0"/>
              <a:t>?</a:t>
            </a:r>
          </a:p>
          <a:p>
            <a:pPr lvl="0"/>
            <a:r>
              <a:rPr lang="ru-RU" dirty="0" smtClean="0"/>
              <a:t>На ваш </a:t>
            </a:r>
            <a:r>
              <a:rPr lang="ru-RU" dirty="0" err="1" smtClean="0"/>
              <a:t>погляд</a:t>
            </a:r>
            <a:r>
              <a:rPr lang="ru-RU" dirty="0" smtClean="0"/>
              <a:t>, народна </a:t>
            </a:r>
            <a:r>
              <a:rPr lang="ru-RU" dirty="0" err="1" smtClean="0"/>
              <a:t>пісня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вид </a:t>
            </a:r>
            <a:r>
              <a:rPr lang="ru-RU" dirty="0" err="1" smtClean="0"/>
              <a:t>мистецтва</a:t>
            </a:r>
            <a:r>
              <a:rPr lang="ru-RU" dirty="0" smtClean="0"/>
              <a:t>? </a:t>
            </a:r>
            <a:r>
              <a:rPr lang="ru-RU" dirty="0" err="1" smtClean="0"/>
              <a:t>Власні</a:t>
            </a:r>
            <a:r>
              <a:rPr lang="ru-RU" dirty="0" smtClean="0"/>
              <a:t> думки </a:t>
            </a:r>
            <a:r>
              <a:rPr lang="ru-RU" dirty="0" err="1" smtClean="0"/>
              <a:t>обґрунтуйте</a:t>
            </a:r>
            <a:r>
              <a:rPr lang="ru-RU" dirty="0" smtClean="0"/>
              <a:t>.</a:t>
            </a:r>
          </a:p>
          <a:p>
            <a:pPr lvl="0"/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народні</a:t>
            </a:r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 </a:t>
            </a:r>
            <a:r>
              <a:rPr lang="ru-RU" dirty="0" err="1" smtClean="0"/>
              <a:t>пов’язані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звичаями</a:t>
            </a:r>
            <a:r>
              <a:rPr lang="ru-RU" dirty="0" smtClean="0"/>
              <a:t>, обрядами, </a:t>
            </a:r>
            <a:r>
              <a:rPr lang="ru-RU" dirty="0" err="1" smtClean="0"/>
              <a:t>святами</a:t>
            </a:r>
            <a:r>
              <a:rPr lang="ru-RU" dirty="0" smtClean="0"/>
              <a:t> людей?</a:t>
            </a:r>
          </a:p>
          <a:p>
            <a:pPr lvl="0"/>
            <a:r>
              <a:rPr lang="ru-RU" dirty="0" err="1" smtClean="0"/>
              <a:t>Чи</a:t>
            </a:r>
            <a:r>
              <a:rPr lang="ru-RU" dirty="0" smtClean="0"/>
              <a:t> правильно </a:t>
            </a:r>
            <a:r>
              <a:rPr lang="ru-RU" dirty="0" err="1" smtClean="0"/>
              <a:t>говорять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пісня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</a:t>
            </a:r>
            <a:r>
              <a:rPr lang="ru-RU" dirty="0" err="1" smtClean="0"/>
              <a:t>жити</a:t>
            </a:r>
            <a:r>
              <a:rPr lang="ru-RU" dirty="0" smtClean="0"/>
              <a:t>? </a:t>
            </a:r>
            <a:r>
              <a:rPr lang="ru-RU" dirty="0" err="1" smtClean="0"/>
              <a:t>Вмотивуйте</a:t>
            </a:r>
            <a:r>
              <a:rPr lang="ru-RU" dirty="0" smtClean="0"/>
              <a:t> </a:t>
            </a:r>
            <a:r>
              <a:rPr lang="ru-RU" dirty="0" err="1" smtClean="0"/>
              <a:t>власні</a:t>
            </a:r>
            <a:r>
              <a:rPr lang="ru-RU" dirty="0" smtClean="0"/>
              <a:t> </a:t>
            </a:r>
            <a:r>
              <a:rPr lang="ru-RU" dirty="0" err="1" smtClean="0"/>
              <a:t>міркування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714357"/>
            <a:ext cx="8501122" cy="5610244"/>
          </a:xfrm>
        </p:spPr>
        <p:txBody>
          <a:bodyPr/>
          <a:lstStyle/>
          <a:p>
            <a:pPr algn="r"/>
            <a:r>
              <a:rPr lang="ru-RU" i="1" dirty="0" err="1" smtClean="0"/>
              <a:t>Нічого</a:t>
            </a:r>
            <a:r>
              <a:rPr lang="ru-RU" i="1" dirty="0" smtClean="0"/>
              <a:t> </a:t>
            </a:r>
            <a:r>
              <a:rPr lang="ru-RU" i="1" dirty="0" err="1" smtClean="0"/>
              <a:t>кращого</a:t>
            </a:r>
            <a:r>
              <a:rPr lang="ru-RU" i="1" dirty="0" smtClean="0"/>
              <a:t> </a:t>
            </a:r>
            <a:r>
              <a:rPr lang="ru-RU" i="1" dirty="0" err="1" smtClean="0"/>
              <a:t>немає</a:t>
            </a:r>
            <a:r>
              <a:rPr lang="ru-RU" i="1" dirty="0" smtClean="0"/>
              <a:t>, як тая </a:t>
            </a:r>
            <a:r>
              <a:rPr lang="ru-RU" i="1" dirty="0" err="1" smtClean="0"/>
              <a:t>мати</a:t>
            </a:r>
            <a:r>
              <a:rPr lang="ru-RU" i="1" dirty="0" smtClean="0"/>
              <a:t> молодая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своїм</a:t>
            </a:r>
            <a:r>
              <a:rPr lang="ru-RU" i="1" dirty="0" smtClean="0"/>
              <a:t> </a:t>
            </a:r>
            <a:r>
              <a:rPr lang="ru-RU" i="1" dirty="0" err="1" smtClean="0"/>
              <a:t>дитяточком</a:t>
            </a:r>
            <a:r>
              <a:rPr lang="ru-RU" i="1" dirty="0" smtClean="0"/>
              <a:t> </a:t>
            </a:r>
            <a:r>
              <a:rPr lang="ru-RU" i="1" dirty="0" err="1" smtClean="0"/>
              <a:t>малим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dirty="0" smtClean="0"/>
              <a:t>Т. Шевченко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к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2000240"/>
            <a:ext cx="2643206" cy="3857652"/>
          </a:xfrm>
          <a:prstGeom prst="rect">
            <a:avLst/>
          </a:prstGeom>
        </p:spPr>
      </p:pic>
      <p:pic>
        <p:nvPicPr>
          <p:cNvPr id="5" name="Рисунок 4" descr="к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928802"/>
            <a:ext cx="2428892" cy="3429024"/>
          </a:xfrm>
          <a:prstGeom prst="rect">
            <a:avLst/>
          </a:prstGeom>
        </p:spPr>
      </p:pic>
      <p:pic>
        <p:nvPicPr>
          <p:cNvPr id="6" name="Рисунок 5" descr="к6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488" y="2571744"/>
            <a:ext cx="3271844" cy="366713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57166"/>
            <a:ext cx="8643998" cy="62865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2214554"/>
          </a:xfrm>
          <a:prstGeom prst="rect">
            <a:avLst/>
          </a:prstGeom>
        </p:spPr>
      </p:pic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0" y="2143117"/>
            <a:ext cx="8929718" cy="4181484"/>
          </a:xfrm>
        </p:spPr>
        <p:txBody>
          <a:bodyPr/>
          <a:lstStyle/>
          <a:p>
            <a:r>
              <a:rPr lang="ru-RU" b="1" dirty="0" err="1" smtClean="0"/>
              <a:t>Колискова</a:t>
            </a:r>
            <a:r>
              <a:rPr lang="ru-RU" b="1" dirty="0" smtClean="0"/>
              <a:t> </a:t>
            </a:r>
            <a:r>
              <a:rPr lang="ru-RU" b="1" dirty="0" err="1" smtClean="0"/>
              <a:t>пісня</a:t>
            </a:r>
            <a:r>
              <a:rPr lang="ru-RU" dirty="0" smtClean="0"/>
              <a:t> — </a:t>
            </a:r>
            <a:r>
              <a:rPr lang="ru-RU" dirty="0" err="1" smtClean="0"/>
              <a:t>ліричний</a:t>
            </a:r>
            <a:r>
              <a:rPr lang="ru-RU" dirty="0" smtClean="0"/>
              <a:t> </a:t>
            </a:r>
            <a:r>
              <a:rPr lang="ru-RU" dirty="0" err="1" smtClean="0"/>
              <a:t>пісенний</a:t>
            </a:r>
            <a:r>
              <a:rPr lang="ru-RU" dirty="0" smtClean="0"/>
              <a:t> </a:t>
            </a:r>
            <a:r>
              <a:rPr lang="ru-RU" dirty="0" err="1" smtClean="0"/>
              <a:t>твір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виконується</a:t>
            </a:r>
            <a:r>
              <a:rPr lang="ru-RU" dirty="0" smtClean="0"/>
              <a:t> </a:t>
            </a:r>
            <a:r>
              <a:rPr lang="ru-RU" dirty="0" err="1" smtClean="0"/>
              <a:t>матір’ю</a:t>
            </a:r>
            <a:r>
              <a:rPr lang="ru-RU" dirty="0" smtClean="0"/>
              <a:t> (</a:t>
            </a:r>
            <a:r>
              <a:rPr lang="ru-RU" dirty="0" err="1" smtClean="0"/>
              <a:t>рідше</a:t>
            </a:r>
            <a:r>
              <a:rPr lang="ru-RU" dirty="0" smtClean="0"/>
              <a:t> </a:t>
            </a:r>
            <a:r>
              <a:rPr lang="ru-RU" dirty="0" err="1" smtClean="0"/>
              <a:t>батьком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іншим</a:t>
            </a:r>
            <a:r>
              <a:rPr lang="ru-RU" dirty="0" smtClean="0"/>
              <a:t> членом </a:t>
            </a:r>
            <a:r>
              <a:rPr lang="ru-RU" dirty="0" err="1" smtClean="0"/>
              <a:t>родини</a:t>
            </a:r>
            <a:r>
              <a:rPr lang="ru-RU" dirty="0" smtClean="0"/>
              <a:t>) над </a:t>
            </a:r>
            <a:r>
              <a:rPr lang="ru-RU" dirty="0" err="1" smtClean="0"/>
              <a:t>колискою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для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приспати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6" name="Рисунок 5" descr="к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3643314"/>
            <a:ext cx="4429156" cy="2857520"/>
          </a:xfrm>
          <a:prstGeom prst="rect">
            <a:avLst/>
          </a:prstGeom>
        </p:spPr>
      </p:pic>
      <p:pic>
        <p:nvPicPr>
          <p:cNvPr id="8" name="Рисунок 7" descr="к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3929066"/>
            <a:ext cx="3714776" cy="25003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«Ой </a:t>
            </a:r>
            <a:r>
              <a:rPr lang="ru-RU" b="1" dirty="0" err="1" smtClean="0"/>
              <a:t>ти</a:t>
            </a:r>
            <a:r>
              <a:rPr lang="ru-RU" b="1" dirty="0" smtClean="0"/>
              <a:t>, коте, </a:t>
            </a:r>
            <a:r>
              <a:rPr lang="ru-RU" b="1" dirty="0" err="1" smtClean="0"/>
              <a:t>коточок</a:t>
            </a:r>
            <a:r>
              <a:rPr lang="ru-RU" b="1" dirty="0" smtClean="0"/>
              <a:t>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5572164" cy="564360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колисанках</a:t>
            </a:r>
            <a:r>
              <a:rPr lang="ru-RU" dirty="0" smtClean="0"/>
              <a:t> мотив </a:t>
            </a:r>
            <a:r>
              <a:rPr lang="ru-RU" dirty="0" err="1" smtClean="0"/>
              <a:t>присипання</a:t>
            </a:r>
            <a:r>
              <a:rPr lang="ru-RU" dirty="0" smtClean="0"/>
              <a:t> </a:t>
            </a:r>
            <a:r>
              <a:rPr lang="ru-RU" dirty="0" err="1" smtClean="0"/>
              <a:t>пов’язаний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напівміфічною</a:t>
            </a:r>
            <a:r>
              <a:rPr lang="ru-RU" dirty="0" smtClean="0"/>
              <a:t> </a:t>
            </a:r>
            <a:r>
              <a:rPr lang="ru-RU" dirty="0" err="1" smtClean="0"/>
              <a:t>істотою</a:t>
            </a:r>
            <a:r>
              <a:rPr lang="ru-RU" dirty="0" smtClean="0"/>
              <a:t> — котом. </a:t>
            </a:r>
            <a:r>
              <a:rPr lang="ru-RU" dirty="0" err="1" smtClean="0"/>
              <a:t>Кіт</a:t>
            </a:r>
            <a:r>
              <a:rPr lang="ru-RU" dirty="0" smtClean="0"/>
              <a:t> у </a:t>
            </a:r>
            <a:r>
              <a:rPr lang="ru-RU" dirty="0" err="1" smtClean="0"/>
              <a:t>слов’янських</a:t>
            </a:r>
            <a:r>
              <a:rPr lang="ru-RU" dirty="0" smtClean="0"/>
              <a:t> культах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вагоме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символ оберегу дому (спить на </a:t>
            </a:r>
            <a:r>
              <a:rPr lang="ru-RU" dirty="0" err="1" smtClean="0"/>
              <a:t>печі</a:t>
            </a:r>
            <a:r>
              <a:rPr lang="ru-RU" dirty="0" smtClean="0"/>
              <a:t>, </a:t>
            </a:r>
            <a:r>
              <a:rPr lang="ru-RU" dirty="0" err="1" smtClean="0"/>
              <a:t>стереже</a:t>
            </a:r>
            <a:r>
              <a:rPr lang="ru-RU" dirty="0" smtClean="0"/>
              <a:t> </a:t>
            </a:r>
            <a:r>
              <a:rPr lang="ru-RU" dirty="0" err="1" smtClean="0"/>
              <a:t>спокій</a:t>
            </a:r>
            <a:r>
              <a:rPr lang="ru-RU" dirty="0" smtClean="0"/>
              <a:t>; не </a:t>
            </a:r>
            <a:r>
              <a:rPr lang="ru-RU" dirty="0" err="1" smtClean="0"/>
              <a:t>відходить</a:t>
            </a:r>
            <a:r>
              <a:rPr lang="ru-RU" dirty="0" smtClean="0"/>
              <a:t> далеко </a:t>
            </a:r>
            <a:r>
              <a:rPr lang="ru-RU" dirty="0" err="1" smtClean="0"/>
              <a:t>від</a:t>
            </a:r>
            <a:r>
              <a:rPr lang="ru-RU" dirty="0" smtClean="0"/>
              <a:t> дому,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повертається</a:t>
            </a:r>
            <a:r>
              <a:rPr lang="ru-RU" dirty="0" smtClean="0"/>
              <a:t>). </a:t>
            </a:r>
            <a:r>
              <a:rPr lang="ru-RU" dirty="0" err="1" smtClean="0"/>
              <a:t>Крім</a:t>
            </a:r>
            <a:r>
              <a:rPr lang="ru-RU" dirty="0" smtClean="0"/>
              <a:t> того, очевидно, </a:t>
            </a:r>
            <a:r>
              <a:rPr lang="ru-RU" dirty="0" err="1" smtClean="0"/>
              <a:t>здавна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помічена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кота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засинати</a:t>
            </a:r>
            <a:r>
              <a:rPr lang="ru-RU" dirty="0" smtClean="0"/>
              <a:t>, </a:t>
            </a:r>
            <a:r>
              <a:rPr lang="ru-RU" dirty="0" err="1" smtClean="0"/>
              <a:t>спати</a:t>
            </a:r>
            <a:r>
              <a:rPr lang="ru-RU" dirty="0" smtClean="0"/>
              <a:t> </a:t>
            </a:r>
            <a:r>
              <a:rPr lang="ru-RU" dirty="0" err="1" smtClean="0"/>
              <a:t>більшу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. З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пов’язаний</a:t>
            </a:r>
            <a:r>
              <a:rPr lang="ru-RU" dirty="0" smtClean="0"/>
              <a:t> </a:t>
            </a:r>
            <a:r>
              <a:rPr lang="ru-RU" dirty="0" err="1" smtClean="0"/>
              <a:t>звичай</a:t>
            </a:r>
            <a:r>
              <a:rPr lang="ru-RU" dirty="0" smtClean="0"/>
              <a:t> </a:t>
            </a:r>
            <a:r>
              <a:rPr lang="ru-RU" dirty="0" err="1" smtClean="0"/>
              <a:t>класти</a:t>
            </a:r>
            <a:r>
              <a:rPr lang="ru-RU" dirty="0" smtClean="0"/>
              <a:t> кота в </a:t>
            </a:r>
            <a:r>
              <a:rPr lang="ru-RU" dirty="0" err="1" smtClean="0"/>
              <a:t>колиску</a:t>
            </a:r>
            <a:r>
              <a:rPr lang="ru-RU" dirty="0" smtClean="0"/>
              <a:t> перед </a:t>
            </a:r>
            <a:r>
              <a:rPr lang="ru-RU" dirty="0" err="1" smtClean="0"/>
              <a:t>тим</a:t>
            </a:r>
            <a:r>
              <a:rPr lang="ru-RU" dirty="0" smtClean="0"/>
              <a:t>, як </a:t>
            </a:r>
            <a:r>
              <a:rPr lang="ru-RU" dirty="0" err="1" smtClean="0"/>
              <a:t>туди</a:t>
            </a:r>
            <a:r>
              <a:rPr lang="ru-RU" dirty="0" smtClean="0"/>
              <a:t> клали </a:t>
            </a:r>
            <a:r>
              <a:rPr lang="ru-RU" dirty="0" err="1" smtClean="0"/>
              <a:t>дитину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Текстів</a:t>
            </a:r>
            <a:r>
              <a:rPr lang="ru-RU" dirty="0" smtClean="0"/>
              <a:t>, де </a:t>
            </a:r>
            <a:r>
              <a:rPr lang="ru-RU" dirty="0" err="1" smtClean="0"/>
              <a:t>кіт</a:t>
            </a:r>
            <a:r>
              <a:rPr lang="ru-RU" dirty="0" smtClean="0"/>
              <a:t> </a:t>
            </a:r>
            <a:r>
              <a:rPr lang="ru-RU" dirty="0" err="1" smtClean="0"/>
              <a:t>бере</a:t>
            </a:r>
            <a:r>
              <a:rPr lang="ru-RU" dirty="0" smtClean="0"/>
              <a:t> участь у </a:t>
            </a:r>
            <a:r>
              <a:rPr lang="ru-RU" dirty="0" err="1" smtClean="0"/>
              <a:t>заколисуванні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,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,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варіантах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поєднаннях</a:t>
            </a:r>
            <a:r>
              <a:rPr lang="ru-RU" dirty="0" smtClean="0"/>
              <a:t>. </a:t>
            </a:r>
            <a:r>
              <a:rPr lang="ru-RU" dirty="0" err="1" smtClean="0"/>
              <a:t>Подекуди</a:t>
            </a:r>
            <a:r>
              <a:rPr lang="ru-RU" dirty="0" smtClean="0"/>
              <a:t>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простежується</a:t>
            </a:r>
            <a:r>
              <a:rPr lang="ru-RU" dirty="0" smtClean="0"/>
              <a:t> </a:t>
            </a:r>
            <a:r>
              <a:rPr lang="ru-RU" dirty="0" err="1" smtClean="0"/>
              <a:t>віра</a:t>
            </a:r>
            <a:r>
              <a:rPr lang="ru-RU" dirty="0" smtClean="0"/>
              <a:t> в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кіт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оберегом для </a:t>
            </a:r>
            <a:r>
              <a:rPr lang="ru-RU" dirty="0" err="1" smtClean="0"/>
              <a:t>дитини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Рисунок 4" descr="к1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1142984"/>
            <a:ext cx="2786082" cy="2384794"/>
          </a:xfrm>
          <a:prstGeom prst="rect">
            <a:avLst/>
          </a:prstGeom>
        </p:spPr>
      </p:pic>
      <p:pic>
        <p:nvPicPr>
          <p:cNvPr id="6" name="Рисунок 5" descr="к1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4143380"/>
            <a:ext cx="2857520" cy="235745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«Ой </a:t>
            </a:r>
            <a:r>
              <a:rPr lang="ru-RU" b="1" dirty="0" err="1" smtClean="0"/>
              <a:t>ти</a:t>
            </a:r>
            <a:r>
              <a:rPr lang="ru-RU" b="1" dirty="0" smtClean="0"/>
              <a:t>, коте, </a:t>
            </a:r>
            <a:r>
              <a:rPr lang="ru-RU" b="1" dirty="0" err="1" smtClean="0"/>
              <a:t>коточок</a:t>
            </a:r>
            <a:r>
              <a:rPr lang="ru-RU" b="1" dirty="0" smtClean="0"/>
              <a:t>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Тема:</a:t>
            </a:r>
            <a:r>
              <a:rPr lang="ru-RU" dirty="0" smtClean="0"/>
              <a:t> </a:t>
            </a:r>
            <a:r>
              <a:rPr lang="ru-RU" dirty="0" err="1" smtClean="0"/>
              <a:t>оспівування</a:t>
            </a:r>
            <a:r>
              <a:rPr lang="ru-RU" dirty="0" smtClean="0"/>
              <a:t> </a:t>
            </a:r>
            <a:r>
              <a:rPr lang="ru-RU" dirty="0" err="1" smtClean="0"/>
              <a:t>колискової</a:t>
            </a:r>
            <a:r>
              <a:rPr lang="ru-RU" dirty="0" smtClean="0"/>
              <a:t> </a:t>
            </a:r>
            <a:r>
              <a:rPr lang="ru-RU" dirty="0" err="1" smtClean="0"/>
              <a:t>малечі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всілякими</a:t>
            </a:r>
            <a:r>
              <a:rPr lang="ru-RU" dirty="0" smtClean="0"/>
              <a:t> </a:t>
            </a:r>
            <a:r>
              <a:rPr lang="ru-RU" dirty="0" err="1" smtClean="0"/>
              <a:t>побажаннями</a:t>
            </a:r>
            <a:r>
              <a:rPr lang="ru-RU" dirty="0" smtClean="0"/>
              <a:t>: бути </a:t>
            </a:r>
            <a:r>
              <a:rPr lang="ru-RU" dirty="0" err="1" smtClean="0"/>
              <a:t>розумним</a:t>
            </a:r>
            <a:r>
              <a:rPr lang="ru-RU" dirty="0" smtClean="0"/>
              <a:t>, </a:t>
            </a:r>
            <a:r>
              <a:rPr lang="ru-RU" dirty="0" err="1" smtClean="0"/>
              <a:t>міцним</a:t>
            </a:r>
            <a:r>
              <a:rPr lang="ru-RU" dirty="0" smtClean="0"/>
              <a:t> </a:t>
            </a:r>
            <a:r>
              <a:rPr lang="ru-RU" dirty="0" err="1" smtClean="0"/>
              <a:t>здоров’ям</a:t>
            </a:r>
            <a:r>
              <a:rPr lang="ru-RU" dirty="0" smtClean="0"/>
              <a:t>, </a:t>
            </a:r>
            <a:r>
              <a:rPr lang="ru-RU" dirty="0" err="1" smtClean="0"/>
              <a:t>щасливим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Ідея</a:t>
            </a:r>
            <a:r>
              <a:rPr lang="ru-RU" b="1" dirty="0" smtClean="0"/>
              <a:t>:</a:t>
            </a:r>
            <a:r>
              <a:rPr lang="ru-RU" dirty="0" smtClean="0"/>
              <a:t> </a:t>
            </a:r>
            <a:r>
              <a:rPr lang="ru-RU" dirty="0" err="1" smtClean="0"/>
              <a:t>віра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 у </a:t>
            </a:r>
            <a:r>
              <a:rPr lang="ru-RU" dirty="0" err="1" smtClean="0"/>
              <a:t>щасливе</a:t>
            </a:r>
            <a:r>
              <a:rPr lang="ru-RU" dirty="0" smtClean="0"/>
              <a:t> </a:t>
            </a:r>
            <a:r>
              <a:rPr lang="ru-RU" dirty="0" err="1" smtClean="0"/>
              <a:t>майбутнє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Основна</a:t>
            </a:r>
            <a:r>
              <a:rPr lang="ru-RU" b="1" dirty="0" smtClean="0"/>
              <a:t> думка:</a:t>
            </a:r>
            <a:r>
              <a:rPr lang="ru-RU" dirty="0" smtClean="0"/>
              <a:t> для </a:t>
            </a:r>
            <a:r>
              <a:rPr lang="ru-RU" dirty="0" err="1" smtClean="0"/>
              <a:t>матері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дитина</a:t>
            </a:r>
            <a:r>
              <a:rPr lang="ru-RU" dirty="0" smtClean="0"/>
              <a:t> — </a:t>
            </a:r>
            <a:r>
              <a:rPr lang="ru-RU" dirty="0" err="1" smtClean="0"/>
              <a:t>найцінніше</a:t>
            </a:r>
            <a:r>
              <a:rPr lang="ru-RU" dirty="0" smtClean="0"/>
              <a:t> в </a:t>
            </a:r>
            <a:r>
              <a:rPr lang="ru-RU" dirty="0" err="1" smtClean="0"/>
              <a:t>житті</a:t>
            </a:r>
            <a:r>
              <a:rPr lang="ru-RU" dirty="0" smtClean="0"/>
              <a:t>, </a:t>
            </a:r>
            <a:r>
              <a:rPr lang="ru-RU" dirty="0" err="1" smtClean="0"/>
              <a:t>їй</a:t>
            </a:r>
            <a:r>
              <a:rPr lang="ru-RU" dirty="0" smtClean="0"/>
              <a:t> вона </a:t>
            </a:r>
            <a:r>
              <a:rPr lang="ru-RU" dirty="0" err="1" smtClean="0"/>
              <a:t>бажає</a:t>
            </a:r>
            <a:r>
              <a:rPr lang="ru-RU" dirty="0" smtClean="0"/>
              <a:t> </a:t>
            </a:r>
            <a:r>
              <a:rPr lang="ru-RU" dirty="0" err="1" smtClean="0"/>
              <a:t>всіляких</a:t>
            </a:r>
            <a:r>
              <a:rPr lang="ru-RU" dirty="0" smtClean="0"/>
              <a:t> благ.</a:t>
            </a:r>
          </a:p>
          <a:p>
            <a:r>
              <a:rPr lang="ru-RU" b="1" dirty="0" err="1" smtClean="0">
                <a:solidFill>
                  <a:srgbClr val="FF0000"/>
                </a:solidFill>
              </a:rPr>
              <a:t>Художні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особливості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твору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err="1" smtClean="0"/>
              <a:t>Звертання</a:t>
            </a:r>
            <a:r>
              <a:rPr lang="ru-RU" b="1" dirty="0" smtClean="0"/>
              <a:t>:</a:t>
            </a:r>
            <a:r>
              <a:rPr lang="ru-RU" dirty="0" smtClean="0"/>
              <a:t> «Ой </a:t>
            </a:r>
            <a:r>
              <a:rPr lang="ru-RU" dirty="0" err="1" smtClean="0"/>
              <a:t>ти</a:t>
            </a:r>
            <a:r>
              <a:rPr lang="ru-RU" dirty="0" smtClean="0"/>
              <a:t>, коте, </a:t>
            </a:r>
            <a:r>
              <a:rPr lang="ru-RU" dirty="0" err="1" smtClean="0"/>
              <a:t>коточок</a:t>
            </a:r>
            <a:r>
              <a:rPr lang="ru-RU" dirty="0" smtClean="0"/>
              <a:t>!», «Ой, спи, дитя, до </a:t>
            </a:r>
            <a:r>
              <a:rPr lang="ru-RU" dirty="0" err="1" smtClean="0"/>
              <a:t>обіда</a:t>
            </a:r>
            <a:r>
              <a:rPr lang="ru-RU" dirty="0" smtClean="0"/>
              <a:t>»</a:t>
            </a:r>
          </a:p>
          <a:p>
            <a:r>
              <a:rPr lang="ru-RU" b="1" dirty="0" err="1" smtClean="0"/>
              <a:t>Милозвучність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підсилюється</a:t>
            </a:r>
            <a:r>
              <a:rPr lang="ru-RU" dirty="0" smtClean="0"/>
              <a:t> шляхом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здрібні-ло-пестливих</a:t>
            </a:r>
            <a:r>
              <a:rPr lang="ru-RU" dirty="0" smtClean="0"/>
              <a:t> форм; «</a:t>
            </a:r>
            <a:r>
              <a:rPr lang="ru-RU" dirty="0" err="1" smtClean="0"/>
              <a:t>віночок</a:t>
            </a:r>
            <a:r>
              <a:rPr lang="ru-RU" dirty="0" smtClean="0"/>
              <a:t>», «</a:t>
            </a:r>
            <a:r>
              <a:rPr lang="ru-RU" dirty="0" err="1" smtClean="0"/>
              <a:t>м’ятоньки</a:t>
            </a:r>
            <a:r>
              <a:rPr lang="ru-RU" dirty="0" smtClean="0"/>
              <a:t>», «</a:t>
            </a:r>
            <a:r>
              <a:rPr lang="ru-RU" dirty="0" err="1" smtClean="0"/>
              <a:t>барвіночку</a:t>
            </a:r>
            <a:r>
              <a:rPr lang="ru-RU" dirty="0" smtClean="0"/>
              <a:t>», «</a:t>
            </a:r>
            <a:r>
              <a:rPr lang="ru-RU" dirty="0" err="1" smtClean="0"/>
              <a:t>Васи-лечку</a:t>
            </a:r>
            <a:r>
              <a:rPr lang="ru-RU" dirty="0" smtClean="0"/>
              <a:t>», «</a:t>
            </a:r>
            <a:r>
              <a:rPr lang="ru-RU" dirty="0" err="1" smtClean="0"/>
              <a:t>квіточки</a:t>
            </a:r>
            <a:r>
              <a:rPr lang="ru-RU" dirty="0" smtClean="0"/>
              <a:t>», «</a:t>
            </a:r>
            <a:r>
              <a:rPr lang="ru-RU" dirty="0" err="1" smtClean="0"/>
              <a:t>колисоньку</a:t>
            </a:r>
            <a:r>
              <a:rPr lang="ru-RU" dirty="0" smtClean="0"/>
              <a:t>», «головоньку», «</a:t>
            </a:r>
            <a:r>
              <a:rPr lang="ru-RU" dirty="0" err="1" smtClean="0"/>
              <a:t>кісточки</a:t>
            </a:r>
            <a:r>
              <a:rPr lang="ru-RU" dirty="0" smtClean="0"/>
              <a:t>», «сердечко», «</a:t>
            </a:r>
            <a:r>
              <a:rPr lang="ru-RU" dirty="0" err="1" smtClean="0"/>
              <a:t>говорушки</a:t>
            </a:r>
            <a:r>
              <a:rPr lang="ru-RU" dirty="0" smtClean="0"/>
              <a:t>», «</a:t>
            </a:r>
            <a:r>
              <a:rPr lang="ru-RU" dirty="0" err="1" smtClean="0"/>
              <a:t>ходусеньки</a:t>
            </a:r>
            <a:r>
              <a:rPr lang="ru-RU" dirty="0" smtClean="0"/>
              <a:t>», «</a:t>
            </a:r>
            <a:r>
              <a:rPr lang="ru-RU" dirty="0" err="1" smtClean="0"/>
              <a:t>ладусеньки</a:t>
            </a:r>
            <a:r>
              <a:rPr lang="ru-RU" dirty="0" smtClean="0"/>
              <a:t>».</a:t>
            </a:r>
          </a:p>
          <a:p>
            <a:r>
              <a:rPr lang="ru-RU" b="1" dirty="0" smtClean="0"/>
              <a:t>Повтори:</a:t>
            </a:r>
            <a:r>
              <a:rPr lang="ru-RU" dirty="0" smtClean="0"/>
              <a:t> «ой </a:t>
            </a:r>
            <a:r>
              <a:rPr lang="ru-RU" dirty="0" err="1" smtClean="0"/>
              <a:t>щоб</a:t>
            </a:r>
            <a:r>
              <a:rPr lang="ru-RU" dirty="0" smtClean="0"/>
              <a:t>…»</a:t>
            </a:r>
          </a:p>
          <a:p>
            <a:r>
              <a:rPr lang="ru-RU" b="1" dirty="0" err="1" smtClean="0"/>
              <a:t>Епітети</a:t>
            </a:r>
            <a:r>
              <a:rPr lang="ru-RU" b="1" dirty="0" smtClean="0"/>
              <a:t>:</a:t>
            </a:r>
            <a:r>
              <a:rPr lang="ru-RU" dirty="0" smtClean="0"/>
              <a:t> «</a:t>
            </a:r>
            <a:r>
              <a:rPr lang="ru-RU" dirty="0" err="1" smtClean="0"/>
              <a:t>запашний</a:t>
            </a:r>
            <a:r>
              <a:rPr lang="ru-RU" dirty="0" smtClean="0"/>
              <a:t> </a:t>
            </a:r>
            <a:r>
              <a:rPr lang="ru-RU" dirty="0" err="1" smtClean="0"/>
              <a:t>василечок</a:t>
            </a:r>
            <a:r>
              <a:rPr lang="ru-RU" dirty="0" smtClean="0"/>
              <a:t>», «</a:t>
            </a:r>
            <a:r>
              <a:rPr lang="ru-RU" dirty="0" err="1" smtClean="0"/>
              <a:t>добрий</a:t>
            </a:r>
            <a:r>
              <a:rPr lang="ru-RU" dirty="0" smtClean="0"/>
              <a:t> </a:t>
            </a:r>
            <a:r>
              <a:rPr lang="ru-RU" dirty="0" err="1" smtClean="0"/>
              <a:t>розум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4000" b="1" dirty="0" err="1" smtClean="0"/>
              <a:t>Обговорення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змісту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твору</a:t>
            </a:r>
            <a:r>
              <a:rPr lang="ru-RU" sz="4000" b="1" dirty="0" smtClean="0"/>
              <a:t> за </a:t>
            </a:r>
            <a:r>
              <a:rPr lang="ru-RU" sz="4000" b="1" dirty="0" err="1" smtClean="0"/>
              <a:t>питаннями</a:t>
            </a:r>
            <a:r>
              <a:rPr lang="ru-RU" sz="4000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 lvl="0"/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кіт</a:t>
            </a:r>
            <a:r>
              <a:rPr lang="ru-RU" dirty="0" smtClean="0"/>
              <a:t> як </a:t>
            </a:r>
            <a:r>
              <a:rPr lang="ru-RU" dirty="0" err="1" smtClean="0"/>
              <a:t>свійська</a:t>
            </a:r>
            <a:r>
              <a:rPr lang="ru-RU" dirty="0" smtClean="0"/>
              <a:t> </a:t>
            </a:r>
            <a:r>
              <a:rPr lang="ru-RU" dirty="0" err="1" smtClean="0"/>
              <a:t>тварина</a:t>
            </a:r>
            <a:r>
              <a:rPr lang="ru-RU" dirty="0" smtClean="0"/>
              <a:t>?</a:t>
            </a:r>
          </a:p>
          <a:p>
            <a:pPr lvl="0"/>
            <a:r>
              <a:rPr lang="ru-RU" dirty="0" smtClean="0"/>
              <a:t>З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квітів</a:t>
            </a:r>
            <a:r>
              <a:rPr lang="ru-RU" dirty="0" smtClean="0"/>
              <a:t> </a:t>
            </a:r>
            <a:r>
              <a:rPr lang="ru-RU" dirty="0" err="1" smtClean="0"/>
              <a:t>дівчата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плести </a:t>
            </a:r>
            <a:r>
              <a:rPr lang="ru-RU" dirty="0" err="1" smtClean="0"/>
              <a:t>вінок</a:t>
            </a:r>
            <a:r>
              <a:rPr lang="ru-RU" dirty="0" smtClean="0"/>
              <a:t>? </a:t>
            </a:r>
          </a:p>
          <a:p>
            <a:pPr lvl="0"/>
            <a:r>
              <a:rPr lang="ru-RU" dirty="0" smtClean="0"/>
              <a:t>Яке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сон у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для </a:t>
            </a:r>
            <a:r>
              <a:rPr lang="ru-RU" dirty="0" err="1" smtClean="0"/>
              <a:t>малят</a:t>
            </a:r>
            <a:r>
              <a:rPr lang="ru-RU" dirty="0" smtClean="0"/>
              <a:t>?</a:t>
            </a:r>
          </a:p>
          <a:p>
            <a:pPr lvl="0"/>
            <a:r>
              <a:rPr lang="ru-RU" dirty="0" smtClean="0"/>
              <a:t> 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означають</a:t>
            </a:r>
            <a:r>
              <a:rPr lang="ru-RU" dirty="0" smtClean="0"/>
              <a:t> три </a:t>
            </a:r>
            <a:r>
              <a:rPr lang="ru-RU" dirty="0" err="1" smtClean="0"/>
              <a:t>квіточки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принесе</a:t>
            </a:r>
            <a:r>
              <a:rPr lang="ru-RU" dirty="0" smtClean="0"/>
              <a:t> </a:t>
            </a:r>
            <a:r>
              <a:rPr lang="ru-RU" dirty="0" err="1" smtClean="0"/>
              <a:t>дитині</a:t>
            </a:r>
            <a:r>
              <a:rPr lang="ru-RU" dirty="0" smtClean="0"/>
              <a:t>? </a:t>
            </a:r>
          </a:p>
          <a:p>
            <a:pPr lvl="0"/>
            <a:r>
              <a:rPr lang="ru-RU" dirty="0" smtClean="0"/>
              <a:t> 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турбується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у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здорове</a:t>
            </a:r>
            <a:r>
              <a:rPr lang="ru-RU" dirty="0" smtClean="0"/>
              <a:t> </a:t>
            </a:r>
            <a:r>
              <a:rPr lang="ru-RU" dirty="0" err="1" smtClean="0"/>
              <a:t>серце</a:t>
            </a:r>
            <a:r>
              <a:rPr lang="ru-RU" dirty="0" smtClean="0"/>
              <a:t>?</a:t>
            </a:r>
          </a:p>
          <a:p>
            <a:pPr lvl="0"/>
            <a:r>
              <a:rPr lang="ru-RU" dirty="0" smtClean="0"/>
              <a:t>Як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твір</a:t>
            </a:r>
            <a:r>
              <a:rPr lang="ru-RU" dirty="0" smtClean="0"/>
              <a:t> </a:t>
            </a:r>
            <a:r>
              <a:rPr lang="ru-RU" dirty="0" err="1" smtClean="0"/>
              <a:t>пов’язаний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усною</a:t>
            </a:r>
            <a:r>
              <a:rPr lang="ru-RU" dirty="0" smtClean="0"/>
              <a:t> народною </a:t>
            </a:r>
            <a:r>
              <a:rPr lang="ru-RU" dirty="0" err="1" smtClean="0"/>
              <a:t>творчістю</a:t>
            </a:r>
            <a:r>
              <a:rPr lang="ru-RU" dirty="0" smtClean="0"/>
              <a:t>?</a:t>
            </a:r>
          </a:p>
          <a:p>
            <a:pPr lvl="0"/>
            <a:r>
              <a:rPr lang="ru-RU" dirty="0" smtClean="0"/>
              <a:t>А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співала</a:t>
            </a:r>
            <a:r>
              <a:rPr lang="ru-RU" dirty="0" smtClean="0"/>
              <a:t> вам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колискову</a:t>
            </a:r>
            <a:r>
              <a:rPr lang="ru-RU" dirty="0" smtClean="0"/>
              <a:t>? Про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«Ой ну, </a:t>
            </a:r>
            <a:r>
              <a:rPr lang="ru-RU" b="1" dirty="0" err="1" smtClean="0"/>
              <a:t>люлі</a:t>
            </a:r>
            <a:r>
              <a:rPr lang="ru-RU" b="1" dirty="0" smtClean="0"/>
              <a:t>, дитя, спать»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401080" cy="5467368"/>
          </a:xfrm>
        </p:spPr>
        <p:txBody>
          <a:bodyPr/>
          <a:lstStyle/>
          <a:p>
            <a:r>
              <a:rPr lang="ru-RU" dirty="0" err="1" smtClean="0"/>
              <a:t>Центральним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образ </a:t>
            </a:r>
            <a:r>
              <a:rPr lang="ru-RU" dirty="0" err="1" smtClean="0"/>
              <a:t>матері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сповнений</a:t>
            </a:r>
            <a:r>
              <a:rPr lang="ru-RU" dirty="0" smtClean="0"/>
              <a:t> </a:t>
            </a:r>
            <a:r>
              <a:rPr lang="ru-RU" dirty="0" err="1" smtClean="0"/>
              <a:t>мріями</a:t>
            </a:r>
            <a:r>
              <a:rPr lang="ru-RU" dirty="0" smtClean="0"/>
              <a:t>, думками про </a:t>
            </a:r>
            <a:r>
              <a:rPr lang="ru-RU" dirty="0" err="1" smtClean="0"/>
              <a:t>майбутню</a:t>
            </a:r>
            <a:r>
              <a:rPr lang="ru-RU" dirty="0" smtClean="0"/>
              <a:t> долю </a:t>
            </a:r>
            <a:r>
              <a:rPr lang="ru-RU" dirty="0" err="1" smtClean="0"/>
              <a:t>дитини</a:t>
            </a:r>
            <a:r>
              <a:rPr lang="ru-RU" dirty="0" smtClean="0"/>
              <a:t>. У </a:t>
            </a:r>
            <a:r>
              <a:rPr lang="ru-RU" dirty="0" err="1" smtClean="0"/>
              <a:t>пісні</a:t>
            </a:r>
            <a:r>
              <a:rPr lang="ru-RU" dirty="0" smtClean="0"/>
              <a:t> </a:t>
            </a:r>
            <a:r>
              <a:rPr lang="ru-RU" dirty="0" err="1" smtClean="0"/>
              <a:t>виливаються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дочки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сина</a:t>
            </a:r>
            <a:r>
              <a:rPr lang="ru-RU" dirty="0" smtClean="0"/>
              <a:t> в </a:t>
            </a:r>
            <a:r>
              <a:rPr lang="ru-RU" dirty="0" err="1" smtClean="0"/>
              <a:t>паралельному</a:t>
            </a:r>
            <a:r>
              <a:rPr lang="ru-RU" dirty="0" smtClean="0"/>
              <a:t> </a:t>
            </a:r>
            <a:r>
              <a:rPr lang="ru-RU" dirty="0" err="1" smtClean="0"/>
              <a:t>зіставленні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власною</a:t>
            </a:r>
            <a:r>
              <a:rPr lang="ru-RU" dirty="0" smtClean="0"/>
              <a:t> долею, </a:t>
            </a:r>
            <a:r>
              <a:rPr lang="ru-RU" dirty="0" err="1" smtClean="0"/>
              <a:t>роздумами</a:t>
            </a:r>
            <a:r>
              <a:rPr lang="ru-RU" dirty="0" smtClean="0"/>
              <a:t> про </a:t>
            </a:r>
            <a:r>
              <a:rPr lang="ru-RU" dirty="0" err="1" smtClean="0"/>
              <a:t>житття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к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214686"/>
            <a:ext cx="3929090" cy="2928958"/>
          </a:xfrm>
          <a:prstGeom prst="rect">
            <a:avLst/>
          </a:prstGeom>
        </p:spPr>
      </p:pic>
      <p:pic>
        <p:nvPicPr>
          <p:cNvPr id="5" name="Рисунок 4" descr="к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4438614"/>
            <a:ext cx="3893371" cy="2205095"/>
          </a:xfrm>
          <a:prstGeom prst="rect">
            <a:avLst/>
          </a:prstGeom>
        </p:spPr>
      </p:pic>
      <p:pic>
        <p:nvPicPr>
          <p:cNvPr id="6" name="Рисунок 5" descr="к4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446" y="2571744"/>
            <a:ext cx="2600325" cy="17621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678</Words>
  <Application>Microsoft Office PowerPoint</Application>
  <PresentationFormat>Экран (4:3)</PresentationFormat>
  <Paragraphs>93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Calibri</vt:lpstr>
      <vt:lpstr>Constantia</vt:lpstr>
      <vt:lpstr>Wingdings 2</vt:lpstr>
      <vt:lpstr>Поток</vt:lpstr>
      <vt:lpstr>Двадцять друге вересня Класна робота Народні колискові пісні. «Ой ти, коте, коточок», «Ой ну, люлі, дитя, спать»</vt:lpstr>
      <vt:lpstr>Актуалізація опорних знань </vt:lpstr>
      <vt:lpstr>Презентация PowerPoint</vt:lpstr>
      <vt:lpstr>Презентация PowerPoint</vt:lpstr>
      <vt:lpstr>Презентация PowerPoint</vt:lpstr>
      <vt:lpstr>«Ой ти, коте, коточок». </vt:lpstr>
      <vt:lpstr>«Ой ти, коте, коточок».</vt:lpstr>
      <vt:lpstr>Обговорення змісту твору за питаннями: </vt:lpstr>
      <vt:lpstr>«Ой ну, люлі, дитя, спать»</vt:lpstr>
      <vt:lpstr>«Ой ну, люлі, дитя, спать»</vt:lpstr>
      <vt:lpstr>Обговорення змісту твору за питаннями:</vt:lpstr>
      <vt:lpstr>Тест 1. «Ой ти, коте, коточок» </vt:lpstr>
      <vt:lpstr>Тест 1. «Ой ти, коте, коточок»</vt:lpstr>
      <vt:lpstr>Тест 2. «Ой ну, люлі, дитя, спать» </vt:lpstr>
      <vt:lpstr>Ключ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Народні колискові пісні. «Ой ти, коте, коточок», «Ой ну, люлі, дитя, спать»</dc:title>
  <dc:creator>Anatoly</dc:creator>
  <cp:lastModifiedBy>HP</cp:lastModifiedBy>
  <cp:revision>6</cp:revision>
  <dcterms:created xsi:type="dcterms:W3CDTF">2016-09-25T15:53:33Z</dcterms:created>
  <dcterms:modified xsi:type="dcterms:W3CDTF">2022-09-21T14:45:35Z</dcterms:modified>
</cp:coreProperties>
</file>