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75" r:id="rId4"/>
    <p:sldId id="271" r:id="rId5"/>
    <p:sldId id="264" r:id="rId6"/>
    <p:sldId id="272" r:id="rId7"/>
    <p:sldId id="273" r:id="rId8"/>
    <p:sldId id="274" r:id="rId9"/>
    <p:sldId id="265" r:id="rId10"/>
    <p:sldId id="266" r:id="rId11"/>
    <p:sldId id="267" r:id="rId12"/>
    <p:sldId id="27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>
      <p:cViewPr varScale="1">
        <p:scale>
          <a:sx n="85" d="100"/>
          <a:sy n="85" d="100"/>
        </p:scale>
        <p:origin x="8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41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96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10998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7911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1124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79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196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2027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5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1243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0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15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247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47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06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80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EC601-7CAB-4071-9D84-78E112E5241E}" type="datetimeFigureOut">
              <a:rPr lang="ru-RU" smtClean="0"/>
              <a:pPr/>
              <a:t>22.09.2022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03389E-4C62-4A28-803B-C98E420EA7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9738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181" y="-50006"/>
            <a:ext cx="9504363" cy="6958013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-142908" y="1428736"/>
            <a:ext cx="8762335" cy="43396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Двадцять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третє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вересня</a:t>
            </a:r>
            <a:endParaRPr lang="ru-RU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Класна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робота</a:t>
            </a:r>
          </a:p>
          <a:p>
            <a:pPr algn="ctr"/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Багатозначні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однозначні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слова</a:t>
            </a:r>
          </a:p>
        </p:txBody>
      </p:sp>
      <p:pic>
        <p:nvPicPr>
          <p:cNvPr id="7170" name="Picture 2" descr="C:\Documents and Settings\Admin\Рабочий стол\Новая папка\a8622db9df6665fc226801075e961d5b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632"/>
          <a:stretch>
            <a:fillRect/>
          </a:stretch>
        </p:blipFill>
        <p:spPr bwMode="auto">
          <a:xfrm>
            <a:off x="4714876" y="4357694"/>
            <a:ext cx="4572032" cy="2500306"/>
          </a:xfrm>
          <a:prstGeom prst="rect">
            <a:avLst/>
          </a:prstGeom>
          <a:noFill/>
        </p:spPr>
      </p:pic>
      <p:pic>
        <p:nvPicPr>
          <p:cNvPr id="12" name="Picture 2" descr="C:\Documents and Settings\Admin\Рабочий стол\Новая папка\a8622db9df6665fc226801075e961d5b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16" r="49474"/>
          <a:stretch>
            <a:fillRect/>
          </a:stretch>
        </p:blipFill>
        <p:spPr bwMode="auto">
          <a:xfrm>
            <a:off x="3214678" y="4429156"/>
            <a:ext cx="1643074" cy="2500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181" y="-50006"/>
            <a:ext cx="9504363" cy="6958013"/>
          </a:xfrm>
          <a:prstGeom prst="rect">
            <a:avLst/>
          </a:prstGeom>
          <a:noFill/>
        </p:spPr>
      </p:pic>
      <p:pic>
        <p:nvPicPr>
          <p:cNvPr id="6146" name="Picture 2" descr="C:\Documents and Settings\Admin\Рабочий стол\Новая папка\-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071546"/>
            <a:ext cx="4143372" cy="27346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7" name="Picture 3" descr="C:\Documents and Settings\Admin\Рабочий стол\Новая папка\4105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953652"/>
            <a:ext cx="4786346" cy="28329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149" name="Picture 5" descr="C:\Documents and Settings\Admin\Рабочий стол\Новая папка\ladoshki-1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5105400" y="1857364"/>
            <a:ext cx="4038600" cy="27146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3143240" y="-500090"/>
            <a:ext cx="3223959" cy="1556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Ручка</a:t>
            </a:r>
            <a:endParaRPr lang="uk-UA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181" y="-50006"/>
            <a:ext cx="9504363" cy="6958013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643174" y="-428652"/>
            <a:ext cx="49584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Міцний(а)</a:t>
            </a:r>
            <a:endParaRPr lang="uk-UA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10242" name="Picture 2" descr="C:\Documents and Settings\Admin\Рабочий стол\Новая папка\1323418187_druzhba-v-yunosheskom-vozras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1071546"/>
            <a:ext cx="3357554" cy="26189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3" name="Picture 3" descr="C:\Documents and Settings\Admin\Рабочий стол\Новая папка\cha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071547"/>
            <a:ext cx="3488652" cy="24288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44" name="Picture 4" descr="C:\Documents and Settings\Admin\Рабочий стол\Новая папка\so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348" y="3643314"/>
            <a:ext cx="3642836" cy="30003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6" name="Picture 2" descr="C:\Documents and Settings\Admin\Рабочий стол\Новая папка\667209.jpeg"/>
          <p:cNvPicPr>
            <a:picLocks noChangeAspect="1" noChangeArrowheads="1"/>
          </p:cNvPicPr>
          <p:nvPr/>
        </p:nvPicPr>
        <p:blipFill>
          <a:blip r:embed="rId6"/>
          <a:srcRect r="113"/>
          <a:stretch>
            <a:fillRect/>
          </a:stretch>
        </p:blipFill>
        <p:spPr bwMode="auto">
          <a:xfrm>
            <a:off x="4857752" y="3714752"/>
            <a:ext cx="3155735" cy="29025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9143999" cy="2376264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uk-UA" sz="4800" b="1" i="1" dirty="0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Рефлексія</a:t>
            </a:r>
            <a:br>
              <a:rPr lang="uk-UA" sz="4800" b="1" i="1" dirty="0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5400" b="1" i="1" dirty="0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5400" b="1" i="1" dirty="0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6700" b="1" i="1" dirty="0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 «</a:t>
            </a:r>
            <a:r>
              <a:rPr lang="uk-UA" sz="6700" b="1" i="1" dirty="0" smtClean="0">
                <a:ln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Кольо</a:t>
            </a:r>
            <a:r>
              <a:rPr lang="uk-UA" sz="6700" b="1" i="1" dirty="0" smtClean="0">
                <a:ln/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</a:t>
            </a:r>
            <a:r>
              <a:rPr lang="uk-UA" sz="6700" b="1" i="1" dirty="0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 </a:t>
            </a:r>
            <a:r>
              <a:rPr lang="uk-UA" sz="6700" b="1" i="1" dirty="0" smtClean="0">
                <a:ln/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</a:t>
            </a:r>
            <a:r>
              <a:rPr lang="uk-UA" sz="6700" b="1" i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</a:t>
            </a:r>
            <a:r>
              <a:rPr lang="uk-UA" sz="6700" b="1" i="1" dirty="0" smtClean="0">
                <a:ln/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sz="5400" b="1" i="1" dirty="0">
              <a:ln/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2780928"/>
            <a:ext cx="4043139" cy="356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-100013"/>
            <a:ext cx="9504363" cy="695801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-24"/>
            <a:ext cx="8286776" cy="280076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Домашнє </a:t>
            </a:r>
          </a:p>
          <a:p>
            <a:r>
              <a:rPr lang="uk-UA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завдання</a:t>
            </a:r>
            <a:endParaRPr lang="uk-UA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8997" y="3183653"/>
            <a:ext cx="2303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b="1" dirty="0" smtClean="0"/>
              <a:t>С. </a:t>
            </a:r>
            <a:r>
              <a:rPr lang="uk-UA" sz="6000" b="1" dirty="0" smtClean="0"/>
              <a:t>40 </a:t>
            </a:r>
            <a:endParaRPr lang="uk-UA" sz="6000" b="1" dirty="0" smtClean="0"/>
          </a:p>
        </p:txBody>
      </p:sp>
      <p:sp>
        <p:nvSpPr>
          <p:cNvPr id="2" name="Прямокутник 1"/>
          <p:cNvSpPr/>
          <p:nvPr/>
        </p:nvSpPr>
        <p:spPr>
          <a:xfrm>
            <a:off x="4238866" y="3344951"/>
            <a:ext cx="740813" cy="693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" name="Рівнобедрений трикутник 2"/>
          <p:cNvSpPr/>
          <p:nvPr/>
        </p:nvSpPr>
        <p:spPr>
          <a:xfrm>
            <a:off x="4054426" y="2922381"/>
            <a:ext cx="1109691" cy="4320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4307161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Уміти</a:t>
            </a:r>
            <a:r>
              <a:rPr lang="ru-RU" dirty="0"/>
              <a:t> </a:t>
            </a:r>
            <a:r>
              <a:rPr lang="ru-RU" dirty="0" err="1"/>
              <a:t>дати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слова </a:t>
            </a:r>
            <a:r>
              <a:rPr lang="ru-RU" dirty="0" err="1"/>
              <a:t>називають</a:t>
            </a:r>
            <a:r>
              <a:rPr lang="ru-RU" dirty="0"/>
              <a:t> </a:t>
            </a:r>
            <a:r>
              <a:rPr lang="ru-RU" dirty="0" err="1"/>
              <a:t>однозначними</a:t>
            </a:r>
            <a:r>
              <a:rPr lang="ru-RU" dirty="0"/>
              <a:t>, а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багатозначними</a:t>
            </a:r>
            <a:r>
              <a:rPr lang="ru-RU" dirty="0"/>
              <a:t> (правила с. 38-40</a:t>
            </a:r>
            <a:r>
              <a:rPr lang="ru-RU" dirty="0" smtClean="0"/>
              <a:t>).</a:t>
            </a:r>
          </a:p>
          <a:p>
            <a:endParaRPr lang="ru-RU" dirty="0"/>
          </a:p>
          <a:p>
            <a:r>
              <a:rPr lang="ru-RU" dirty="0" err="1" smtClean="0"/>
              <a:t>Зробити</a:t>
            </a:r>
            <a:r>
              <a:rPr lang="ru-RU" dirty="0" smtClean="0"/>
              <a:t> </a:t>
            </a:r>
            <a:r>
              <a:rPr lang="ru-RU" dirty="0"/>
              <a:t>фото </a:t>
            </a:r>
            <a:r>
              <a:rPr lang="ru-RU" dirty="0" err="1"/>
              <a:t>виконаної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(як </a:t>
            </a:r>
            <a:r>
              <a:rPr lang="ru-RU" dirty="0" err="1"/>
              <a:t>класної</a:t>
            </a:r>
            <a:r>
              <a:rPr lang="ru-RU" dirty="0"/>
              <a:t>, так і </a:t>
            </a:r>
            <a:r>
              <a:rPr lang="ru-RU" dirty="0" err="1"/>
              <a:t>домашньої</a:t>
            </a:r>
            <a:r>
              <a:rPr lang="ru-RU" dirty="0"/>
              <a:t>) й </a:t>
            </a:r>
            <a:r>
              <a:rPr lang="ru-RU" dirty="0" err="1"/>
              <a:t>завантажити</a:t>
            </a:r>
            <a:r>
              <a:rPr lang="ru-RU" dirty="0"/>
              <a:t> на свою </a:t>
            </a:r>
            <a:r>
              <a:rPr lang="ru-RU" dirty="0" err="1"/>
              <a:t>сторінку</a:t>
            </a:r>
            <a:r>
              <a:rPr lang="ru-RU" dirty="0"/>
              <a:t> </a:t>
            </a:r>
            <a:r>
              <a:rPr lang="ru-RU" dirty="0" err="1"/>
              <a:t>Нuman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181" y="-50006"/>
            <a:ext cx="9504363" cy="69580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428604"/>
            <a:ext cx="7069564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8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Ручка – це…?</a:t>
            </a:r>
            <a:endParaRPr lang="uk-UA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Admin\Рабочий стол\Новая папка\a8622db9df6665fc226801075e961d5b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2632"/>
          <a:stretch>
            <a:fillRect/>
          </a:stretch>
        </p:blipFill>
        <p:spPr bwMode="auto">
          <a:xfrm>
            <a:off x="4714876" y="4357694"/>
            <a:ext cx="4572032" cy="2500306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\Новая папка\a8622db9df6665fc226801075e961d5b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6316" r="49474"/>
          <a:stretch>
            <a:fillRect/>
          </a:stretch>
        </p:blipFill>
        <p:spPr bwMode="auto">
          <a:xfrm>
            <a:off x="3214678" y="4429156"/>
            <a:ext cx="1643074" cy="2500306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\Новая папка\a8622db9df6665fc226801075e961d5b.jpe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474"/>
          <a:stretch>
            <a:fillRect/>
          </a:stretch>
        </p:blipFill>
        <p:spPr bwMode="auto">
          <a:xfrm>
            <a:off x="-214346" y="3000372"/>
            <a:ext cx="3429024" cy="3929090"/>
          </a:xfrm>
          <a:prstGeom prst="rect">
            <a:avLst/>
          </a:prstGeom>
          <a:noFill/>
        </p:spPr>
      </p:pic>
      <p:pic>
        <p:nvPicPr>
          <p:cNvPr id="8196" name="Picture 4" descr="C:\Documents and Settings\Admin\Рабочий стол\Новая папка\bfd219d17bb5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259656"/>
            <a:ext cx="4229662" cy="3125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988234"/>
            <a:ext cx="6347713" cy="1320800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uk-UA" sz="4800" b="1" dirty="0" smtClean="0">
                <a:ln/>
                <a:solidFill>
                  <a:srgbClr val="00B050"/>
                </a:solidFill>
              </a:rPr>
              <a:t>Вправа </a:t>
            </a:r>
            <a:r>
              <a:rPr lang="uk-UA" sz="4800" b="1" dirty="0" smtClean="0">
                <a:ln/>
                <a:solidFill>
                  <a:srgbClr val="00B050"/>
                </a:solidFill>
              </a:rPr>
              <a:t>1, с. 38.</a:t>
            </a:r>
            <a:endParaRPr lang="uk-UA" sz="4800" b="1" dirty="0">
              <a:ln/>
              <a:solidFill>
                <a:srgbClr val="00B050"/>
              </a:solidFill>
            </a:endParaRPr>
          </a:p>
        </p:txBody>
      </p:sp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116632"/>
            <a:ext cx="7776864" cy="5838743"/>
          </a:xfrm>
        </p:spPr>
      </p:pic>
    </p:spTree>
    <p:extLst>
      <p:ext uri="{BB962C8B-B14F-4D97-AF65-F5344CB8AC3E}">
        <p14:creationId xmlns:p14="http://schemas.microsoft.com/office/powerpoint/2010/main" val="205753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908719"/>
            <a:ext cx="5492296" cy="4576913"/>
          </a:xfrm>
          <a:prstGeom prst="rect">
            <a:avLst/>
          </a:prstGeom>
        </p:spPr>
      </p:pic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4320478" cy="6480720"/>
          </a:xfrm>
        </p:spPr>
      </p:pic>
    </p:spTree>
    <p:extLst>
      <p:ext uri="{BB962C8B-B14F-4D97-AF65-F5344CB8AC3E}">
        <p14:creationId xmlns:p14="http://schemas.microsoft.com/office/powerpoint/2010/main" val="219491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181" y="-50006"/>
            <a:ext cx="9504363" cy="6958013"/>
          </a:xfrm>
          <a:prstGeom prst="rect">
            <a:avLst/>
          </a:prstGeom>
          <a:noFill/>
        </p:spPr>
      </p:pic>
      <p:pic>
        <p:nvPicPr>
          <p:cNvPr id="4098" name="Picture 2" descr="C:\Documents and Settings\Admin\Рабочий стол\Новая папка\Шотландия, горы, река, небо, облака, тучи, вода, дерево, 3786x2479.jpg"/>
          <p:cNvPicPr>
            <a:picLocks noChangeAspect="1" noChangeArrowheads="1"/>
          </p:cNvPicPr>
          <p:nvPr/>
        </p:nvPicPr>
        <p:blipFill>
          <a:blip r:embed="rId3" cstate="print"/>
          <a:srcRect b="12"/>
          <a:stretch>
            <a:fillRect/>
          </a:stretch>
        </p:blipFill>
        <p:spPr bwMode="auto">
          <a:xfrm>
            <a:off x="183666" y="357166"/>
            <a:ext cx="3571900" cy="25003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099" name="Picture 3" descr="C:\Documents and Settings\Admin\Рабочий стол\Новая папка\kosa_8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42910" y="3000372"/>
            <a:ext cx="2786082" cy="35949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4214810" y="3571876"/>
            <a:ext cx="49291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Обличчя дівчини прикривав прозорий </a:t>
            </a:r>
            <a:r>
              <a:rPr lang="uk-UA" sz="2800" b="1" i="1" dirty="0">
                <a:latin typeface="Bookman Old Style" pitchFamily="18" charset="0"/>
              </a:rPr>
              <a:t>серпанок.</a:t>
            </a:r>
          </a:p>
        </p:txBody>
      </p:sp>
      <p:pic>
        <p:nvPicPr>
          <p:cNvPr id="8" name="Picture 4" descr="3"/>
          <p:cNvPicPr>
            <a:picLocks noChangeAspect="1" noChangeArrowheads="1"/>
          </p:cNvPicPr>
          <p:nvPr/>
        </p:nvPicPr>
        <p:blipFill>
          <a:blip r:embed="rId2" cstate="print"/>
          <a:srcRect l="49641" r="21045" b="78439"/>
          <a:stretch>
            <a:fillRect/>
          </a:stretch>
        </p:blipFill>
        <p:spPr bwMode="auto">
          <a:xfrm>
            <a:off x="6500826" y="-24"/>
            <a:ext cx="2786082" cy="15001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6248" y="285728"/>
            <a:ext cx="45002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Юрбою клубочилися над </a:t>
            </a:r>
          </a:p>
          <a:p>
            <a:pPr>
              <a:lnSpc>
                <a:spcPct val="150000"/>
              </a:lnSpc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хвилями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кам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яного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моря </a:t>
            </a:r>
          </a:p>
          <a:p>
            <a:pPr>
              <a:lnSpc>
                <a:spcPct val="150000"/>
              </a:lnSpc>
            </a:pP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Говерли сиві </a:t>
            </a:r>
            <a:r>
              <a:rPr lang="uk-UA" sz="2800" b="1" i="1" dirty="0" smtClean="0">
                <a:latin typeface="Bookman Old Style" pitchFamily="18" charset="0"/>
              </a:rPr>
              <a:t>серпанки.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6011" y="8619"/>
            <a:ext cx="9132507" cy="684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732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836712"/>
            <a:ext cx="504056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95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сце для вмісту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0648"/>
            <a:ext cx="5134701" cy="6188666"/>
          </a:xfrm>
        </p:spPr>
      </p:pic>
    </p:spTree>
    <p:extLst>
      <p:ext uri="{BB962C8B-B14F-4D97-AF65-F5344CB8AC3E}">
        <p14:creationId xmlns:p14="http://schemas.microsoft.com/office/powerpoint/2010/main" val="425242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-100013"/>
            <a:ext cx="9504363" cy="695801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99792" y="352208"/>
            <a:ext cx="345767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uk-UA" sz="4000" b="1" i="1" dirty="0">
                <a:latin typeface="Bookman Old Style" pitchFamily="18" charset="0"/>
              </a:rPr>
              <a:t>Косу 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дівчина</a:t>
            </a:r>
          </a:p>
          <a:p>
            <a:pPr>
              <a:lnSpc>
                <a:spcPct val="80000"/>
              </a:lnSpc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плете.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5558" y="5033753"/>
            <a:ext cx="48117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uk-UA" sz="4000" b="1" i="1" dirty="0">
                <a:latin typeface="Bookman Old Style" pitchFamily="18" charset="0"/>
              </a:rPr>
              <a:t>косами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 на зорі </a:t>
            </a:r>
          </a:p>
          <a:p>
            <a:pPr>
              <a:lnSpc>
                <a:spcPct val="80000"/>
              </a:lnSpc>
            </a:pP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йдуть у поле косарі.</a:t>
            </a:r>
          </a:p>
        </p:txBody>
      </p:sp>
      <p:pic>
        <p:nvPicPr>
          <p:cNvPr id="5124" name="Picture 4" descr="C:\Documents and Settings\Admin\Рабочий стол\Новая папка\86b791c72da3.jpg"/>
          <p:cNvPicPr>
            <a:picLocks noChangeAspect="1" noChangeArrowheads="1"/>
          </p:cNvPicPr>
          <p:nvPr/>
        </p:nvPicPr>
        <p:blipFill>
          <a:blip r:embed="rId3">
            <a:lum contrast="10000"/>
          </a:blip>
          <a:srcRect/>
          <a:stretch>
            <a:fillRect/>
          </a:stretch>
        </p:blipFill>
        <p:spPr bwMode="auto">
          <a:xfrm>
            <a:off x="199877" y="1881647"/>
            <a:ext cx="3292003" cy="43627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125" name="Picture 5" descr="C:\Documents and Settings\Admin\Рабочий стол\Новая папка\8287d66b0f575769b05b93f37fe02d71.jpg"/>
          <p:cNvPicPr>
            <a:picLocks noChangeAspect="1" noChangeArrowheads="1"/>
          </p:cNvPicPr>
          <p:nvPr/>
        </p:nvPicPr>
        <p:blipFill>
          <a:blip r:embed="rId4"/>
          <a:srcRect b="34"/>
          <a:stretch>
            <a:fillRect/>
          </a:stretch>
        </p:blipFill>
        <p:spPr bwMode="auto">
          <a:xfrm>
            <a:off x="6249092" y="173399"/>
            <a:ext cx="2914138" cy="4113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Жовти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101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Bookman Old Style</vt:lpstr>
      <vt:lpstr>Times New Roman</vt:lpstr>
      <vt:lpstr>Trebuchet MS</vt:lpstr>
      <vt:lpstr>Wingdings 3</vt:lpstr>
      <vt:lpstr>Грань</vt:lpstr>
      <vt:lpstr>Презентация PowerPoint</vt:lpstr>
      <vt:lpstr>Презентация PowerPoint</vt:lpstr>
      <vt:lpstr>Вправа 1, с. 38.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Рефлексія  ГРА «Кольорові слова»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HP</cp:lastModifiedBy>
  <cp:revision>36</cp:revision>
  <dcterms:created xsi:type="dcterms:W3CDTF">2014-11-15T15:59:28Z</dcterms:created>
  <dcterms:modified xsi:type="dcterms:W3CDTF">2022-09-22T17:40:18Z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498774</vt:lpwstr>
  </property>
  <property fmtid="{D5CDD505-2E9C-101B-9397-08002B2CF9AE}" pid="3" name="NXPowerLiteVersion">
    <vt:lpwstr>D4.1.4</vt:lpwstr>
  </property>
</Properties>
</file>