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D9DB2F-7F9D-4C20-A70B-4E25769ED2A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-1" y="0"/>
            <a:ext cx="1671378" cy="6885713"/>
            <a:chOff x="-1" y="0"/>
            <a:chExt cx="1671378" cy="6885713"/>
          </a:xfrm>
        </p:grpSpPr>
        <p:pic>
          <p:nvPicPr>
            <p:cNvPr id="1029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Группа 27"/>
          <p:cNvGrpSpPr/>
          <p:nvPr/>
        </p:nvGrpSpPr>
        <p:grpSpPr>
          <a:xfrm rot="10800000">
            <a:off x="7454257" y="6923"/>
            <a:ext cx="1671378" cy="6885713"/>
            <a:chOff x="-1" y="0"/>
            <a:chExt cx="1671378" cy="6885713"/>
          </a:xfrm>
        </p:grpSpPr>
        <p:pic>
          <p:nvPicPr>
            <p:cNvPr id="29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Picture 6" descr="C:\Users\ТОЛЯ\Desktop\5555555555\410807_zolotaya_ukraina._podsolnuhi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4F6F3"/>
              </a:clrFrom>
              <a:clrTo>
                <a:srgbClr val="F4F6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t="14965" r="4536" b="6410"/>
          <a:stretch/>
        </p:blipFill>
        <p:spPr bwMode="auto">
          <a:xfrm>
            <a:off x="2014002" y="4395125"/>
            <a:ext cx="5365564" cy="2462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805406" y="548680"/>
            <a:ext cx="5618560" cy="33693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alt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Двадцяте</a:t>
            </a:r>
            <a:r>
              <a:rPr lang="ru-RU" alt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 </a:t>
            </a:r>
            <a:r>
              <a:rPr lang="ru-RU" alt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жовтня</a:t>
            </a:r>
            <a:endParaRPr lang="ru-RU" altLang="ru-RU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rebuchet MS" pitchFamily="34" charset="0"/>
            </a:endParaRPr>
          </a:p>
          <a:p>
            <a:pPr marL="182880" indent="0" algn="ctr">
              <a:buNone/>
            </a:pPr>
            <a:r>
              <a:rPr lang="ru-RU" alt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Класна</a:t>
            </a:r>
            <a:r>
              <a:rPr lang="ru-RU" alt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 робота</a:t>
            </a:r>
          </a:p>
          <a:p>
            <a:pPr marL="182880" indent="0" algn="ctr">
              <a:buNone/>
            </a:pPr>
            <a:r>
              <a:rPr lang="ru-RU" alt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Патріотичні</a:t>
            </a:r>
            <a:r>
              <a:rPr lang="ru-RU" alt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 </a:t>
            </a:r>
            <a:r>
              <a:rPr lang="ru-RU" altLang="ru-RU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мотиви</a:t>
            </a:r>
            <a:r>
              <a:rPr lang="ru-RU" alt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 </a:t>
            </a:r>
            <a:r>
              <a:rPr lang="ru-RU" altLang="ru-RU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творів</a:t>
            </a:r>
            <a:r>
              <a:rPr lang="ru-RU" alt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 Т. </a:t>
            </a:r>
            <a:r>
              <a:rPr lang="ru-RU" altLang="ru-RU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Шевченка</a:t>
            </a:r>
            <a:r>
              <a:rPr lang="ru-RU" alt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, </a:t>
            </a:r>
            <a:r>
              <a:rPr lang="ru-RU" altLang="ru-RU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їхній</a:t>
            </a:r>
            <a:r>
              <a:rPr lang="ru-RU" alt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 </a:t>
            </a:r>
            <a:r>
              <a:rPr lang="ru-RU" altLang="ru-RU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героїчний</a:t>
            </a:r>
            <a:r>
              <a:rPr lang="ru-RU" alt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 пафос, </a:t>
            </a:r>
            <a:r>
              <a:rPr lang="ru-RU" altLang="ru-RU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зображення</a:t>
            </a:r>
            <a:r>
              <a:rPr lang="ru-RU" alt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 </a:t>
            </a:r>
            <a:r>
              <a:rPr lang="ru-RU" altLang="ru-RU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історичного</a:t>
            </a:r>
            <a:r>
              <a:rPr lang="ru-RU" alt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 </a:t>
            </a:r>
            <a:r>
              <a:rPr lang="ru-RU" altLang="ru-RU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минулого</a:t>
            </a:r>
            <a:r>
              <a:rPr lang="ru-RU" alt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 «</a:t>
            </a:r>
            <a:r>
              <a:rPr lang="ru-RU" altLang="ru-RU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Іван</a:t>
            </a:r>
            <a:r>
              <a:rPr lang="ru-RU" alt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 </a:t>
            </a:r>
            <a:r>
              <a:rPr lang="ru-RU" altLang="ru-RU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Підкова</a:t>
            </a:r>
            <a:r>
              <a:rPr lang="ru-RU" alt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ebuchet MS" pitchFamily="34" charset="0"/>
              </a:rPr>
              <a:t>».</a:t>
            </a:r>
            <a:endParaRPr lang="ru-RU" altLang="ru-RU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 rot="16200000">
            <a:off x="2160240" y="3942182"/>
            <a:ext cx="755577" cy="5076058"/>
            <a:chOff x="-1" y="0"/>
            <a:chExt cx="1671378" cy="6885713"/>
          </a:xfrm>
        </p:grpSpPr>
        <p:pic>
          <p:nvPicPr>
            <p:cNvPr id="15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Группа 16"/>
          <p:cNvGrpSpPr/>
          <p:nvPr/>
        </p:nvGrpSpPr>
        <p:grpSpPr>
          <a:xfrm rot="16200000">
            <a:off x="6228183" y="3962976"/>
            <a:ext cx="755577" cy="5076058"/>
            <a:chOff x="-1" y="0"/>
            <a:chExt cx="1671378" cy="6885713"/>
          </a:xfrm>
        </p:grpSpPr>
        <p:pic>
          <p:nvPicPr>
            <p:cNvPr id="18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" name="Picture 6" descr="C:\Users\ТОЛЯ\Desktop\5555555555\410807_zolotaya_ukraina._podsolnuhi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4F6F3"/>
              </a:clrFrom>
              <a:clrTo>
                <a:srgbClr val="F4F6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t="14965" r="4536" b="6410"/>
          <a:stretch/>
        </p:blipFill>
        <p:spPr bwMode="auto">
          <a:xfrm>
            <a:off x="5859116" y="367085"/>
            <a:ext cx="3258416" cy="19368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Новый точечный рисуно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19" y="2267536"/>
            <a:ext cx="36099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57139" y="3054837"/>
            <a:ext cx="4195734" cy="230832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Іван Підкова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uk-UA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br>
              <a:rPr lang="uk-UA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історична поема    </a:t>
            </a:r>
            <a:br>
              <a:rPr lang="uk-UA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(1839, Санкт-Петербург)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Ð ÐµÐ·ÑÐ»ÑÑÐ°Ñ Ð¿Ð¾ÑÑÐºÑ Ð·Ð¾Ð±ÑÐ°Ð¶ÐµÐ½Ñ Ð·Ð° Ð·Ð°Ð¿Ð¸ÑÐ¾Ð¼ &quot;Ð²Ð¸ÑÐ»Ð¾Ð²Ð¸ ÑÑÐµÐ²ÑÐµÐ½ÐºÐ° Ð½Ð° ÑÑÐµÐ½Ð´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48" b="25162"/>
          <a:stretch/>
        </p:blipFill>
        <p:spPr bwMode="auto">
          <a:xfrm>
            <a:off x="490819" y="224880"/>
            <a:ext cx="439248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16200000">
            <a:off x="2160240" y="3942182"/>
            <a:ext cx="755577" cy="5076058"/>
            <a:chOff x="-1" y="0"/>
            <a:chExt cx="1671378" cy="6885713"/>
          </a:xfrm>
        </p:grpSpPr>
        <p:pic>
          <p:nvPicPr>
            <p:cNvPr id="5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 rot="16200000">
            <a:off x="6228183" y="3942181"/>
            <a:ext cx="755577" cy="5076058"/>
            <a:chOff x="-1" y="0"/>
            <a:chExt cx="1671378" cy="6885713"/>
          </a:xfrm>
        </p:grpSpPr>
        <p:pic>
          <p:nvPicPr>
            <p:cNvPr id="8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6" descr="C:\Users\ТОЛЯ\Desktop\5555555555\410807_zolotaya_ukraina._podsolnuhi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4F6F3"/>
              </a:clrFrom>
              <a:clrTo>
                <a:srgbClr val="F4F6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t="14965" r="4536" b="6410"/>
          <a:stretch/>
        </p:blipFill>
        <p:spPr bwMode="auto">
          <a:xfrm>
            <a:off x="5102798" y="4198937"/>
            <a:ext cx="3258416" cy="19368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286000" y="620688"/>
            <a:ext cx="45720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alt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Trebuchet MS" pitchFamily="34" charset="0"/>
              </a:rPr>
              <a:t>Іван </a:t>
            </a:r>
            <a:r>
              <a:rPr lang="uk-UA" alt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Trebuchet MS" pitchFamily="34" charset="0"/>
              </a:rPr>
              <a:t>Підкова</a:t>
            </a:r>
          </a:p>
          <a:p>
            <a:pPr algn="ctr"/>
            <a:r>
              <a:rPr lang="uk-UA" alt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Trebuchet MS" pitchFamily="34" charset="0"/>
              </a:rPr>
              <a:t>(?-</a:t>
            </a:r>
            <a:r>
              <a:rPr lang="uk-UA" alt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Trebuchet MS" pitchFamily="34" charset="0"/>
              </a:rPr>
              <a:t>16.06.1578)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2" name="Picture 2" descr="C:\Users\вадим\Desktop\PODKOV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2" y="1628800"/>
            <a:ext cx="3097213" cy="38877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13" name="Объект 2"/>
          <p:cNvSpPr>
            <a:spLocks/>
          </p:cNvSpPr>
          <p:nvPr/>
        </p:nvSpPr>
        <p:spPr bwMode="auto">
          <a:xfrm>
            <a:off x="5045699" y="1633562"/>
            <a:ext cx="3311525" cy="227778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defTabSz="457200" eaLnBrk="1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</a:pPr>
            <a:r>
              <a:rPr lang="uk-UA" altLang="ru-RU" sz="2000" dirty="0">
                <a:latin typeface="Verdana" pitchFamily="34" charset="0"/>
              </a:rPr>
              <a:t>Козацький отаман і господар Молдавії</a:t>
            </a:r>
          </a:p>
          <a:p>
            <a:pPr marL="342900" indent="-342900" defTabSz="457200" eaLnBrk="1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</a:pPr>
            <a:r>
              <a:rPr lang="en-US" altLang="ru-RU" sz="2000" dirty="0">
                <a:latin typeface="Verdana" pitchFamily="34" charset="0"/>
              </a:rPr>
              <a:t>“</a:t>
            </a:r>
            <a:r>
              <a:rPr lang="uk-UA" altLang="ru-RU" sz="2000" dirty="0">
                <a:latin typeface="Verdana" pitchFamily="34" charset="0"/>
              </a:rPr>
              <a:t>Був таким сильним, що не лише ламав підкови, а й таляри…</a:t>
            </a:r>
            <a:r>
              <a:rPr lang="en-US" altLang="ru-RU" sz="2000" dirty="0">
                <a:latin typeface="Verdana" pitchFamily="34" charset="0"/>
              </a:rPr>
              <a:t>”</a:t>
            </a:r>
            <a:endParaRPr lang="ru-RU" altLang="ru-RU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8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16200000">
            <a:off x="2160240" y="3942182"/>
            <a:ext cx="755577" cy="5076058"/>
            <a:chOff x="-1" y="0"/>
            <a:chExt cx="1671378" cy="6885713"/>
          </a:xfrm>
        </p:grpSpPr>
        <p:pic>
          <p:nvPicPr>
            <p:cNvPr id="5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 rot="16200000">
            <a:off x="6228183" y="3942181"/>
            <a:ext cx="755577" cy="5076058"/>
            <a:chOff x="-1" y="0"/>
            <a:chExt cx="1671378" cy="6885713"/>
          </a:xfrm>
        </p:grpSpPr>
        <p:pic>
          <p:nvPicPr>
            <p:cNvPr id="8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22" name="Picture 2" descr="Ð ÐµÐ·ÑÐ»ÑÑÐ°Ñ Ð¿Ð¾ÑÑÐºÑ Ð·Ð¾Ð±ÑÐ°Ð¶ÐµÐ½Ñ Ð·Ð° Ð·Ð°Ð¿Ð¸ÑÐ¾Ð¼ &quot;ÑÐ¾ÑÐ¾ ÑÐ²Ð°Ð½ Ð¿ÑÐ´ÐºÐ¾Ð²Ð°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9" r="24557"/>
          <a:stretch/>
        </p:blipFill>
        <p:spPr bwMode="auto">
          <a:xfrm>
            <a:off x="251520" y="2934069"/>
            <a:ext cx="338437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ÐÐ¾Ð²âÑÐ·Ð°Ð½Ðµ Ð·Ð¾Ð±ÑÐ°Ð¶ÐµÐ½Ð½Ñ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2" r="18378"/>
          <a:stretch/>
        </p:blipFill>
        <p:spPr bwMode="auto">
          <a:xfrm>
            <a:off x="5292080" y="3006077"/>
            <a:ext cx="345415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Ð ÐµÐ·ÑÐ»ÑÑÐ°Ñ Ð¿Ð¾ÑÑÐºÑ Ð·Ð¾Ð±ÑÐ°Ð¶ÐµÐ½Ñ Ð·Ð° Ð·Ð°Ð¿Ð¸ÑÐ¾Ð¼ &quot;ÑÐ¾ÑÐ¾ ÑÐ²Ð°Ð½ Ð¿ÑÐ´ÐºÐ¾Ð²Ð°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182" y="188639"/>
            <a:ext cx="2383291" cy="259390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52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16200000">
            <a:off x="2160240" y="3942182"/>
            <a:ext cx="755577" cy="5076058"/>
            <a:chOff x="-1" y="0"/>
            <a:chExt cx="1671378" cy="6885713"/>
          </a:xfrm>
        </p:grpSpPr>
        <p:pic>
          <p:nvPicPr>
            <p:cNvPr id="5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 rot="16200000">
            <a:off x="6372201" y="3942184"/>
            <a:ext cx="755577" cy="5076058"/>
            <a:chOff x="-1" y="0"/>
            <a:chExt cx="1671378" cy="6885713"/>
          </a:xfrm>
        </p:grpSpPr>
        <p:pic>
          <p:nvPicPr>
            <p:cNvPr id="8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395536" y="260648"/>
            <a:ext cx="8352928" cy="57554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Тема: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зображення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спогад</a:t>
            </a:r>
            <a:r>
              <a:rPr lang="uk-UA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і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в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діда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про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героїчну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минувшину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рідного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краю, коли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козаки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на чолі з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Іваном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Підковою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боролися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з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турецькими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загарбниками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.</a:t>
            </a:r>
            <a:b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</a:b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/>
            </a:r>
            <a:b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</a:b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    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Ідея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: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возвеличення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мужності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,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героїзму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козаків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та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отамана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Івана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Підкови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,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їх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сили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</a:t>
            </a:r>
            <a:r>
              <a:rPr lang="ru-RU" alt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волі</a:t>
            </a: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, братерської дружби. </a:t>
            </a:r>
            <a:b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</a:b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/>
            </a:r>
            <a:b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</a:br>
            <a:r>
              <a:rPr lang="ru-RU" alt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Trebuchet MS" pitchFamily="34" charset="0"/>
              </a:rPr>
              <a:t>    Основна думка: ми повинні пишатися героїчним минулим України та її синами-козаками, на чолі яких були такі мудрі керівники, як Іван Підкова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1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16200000">
            <a:off x="2160240" y="3942182"/>
            <a:ext cx="755577" cy="5076058"/>
            <a:chOff x="-1" y="0"/>
            <a:chExt cx="1671378" cy="6885713"/>
          </a:xfrm>
        </p:grpSpPr>
        <p:pic>
          <p:nvPicPr>
            <p:cNvPr id="5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 rot="16200000">
            <a:off x="6228183" y="3942182"/>
            <a:ext cx="755577" cy="5076058"/>
            <a:chOff x="-1" y="0"/>
            <a:chExt cx="1671378" cy="6885713"/>
          </a:xfrm>
        </p:grpSpPr>
        <p:pic>
          <p:nvPicPr>
            <p:cNvPr id="8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2631850" y="332655"/>
            <a:ext cx="3825086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uk-UA" altLang="ru-RU" sz="3200" dirty="0">
                <a:cs typeface="Trebuchet MS" pitchFamily="34" charset="0"/>
              </a:rPr>
              <a:t>Словникова робота</a:t>
            </a:r>
            <a:endParaRPr lang="ru-RU" sz="3200" dirty="0"/>
          </a:p>
        </p:txBody>
      </p:sp>
      <p:sp>
        <p:nvSpPr>
          <p:cNvPr id="11" name="Объект 2"/>
          <p:cNvSpPr>
            <a:spLocks noGrp="1"/>
          </p:cNvSpPr>
          <p:nvPr>
            <p:ph idx="4294967295"/>
          </p:nvPr>
        </p:nvSpPr>
        <p:spPr>
          <a:xfrm>
            <a:off x="899592" y="1196752"/>
            <a:ext cx="7124700" cy="41764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uk-UA" altLang="ru-RU" sz="2400" dirty="0" smtClean="0"/>
              <a:t>Байдак - великий човен</a:t>
            </a:r>
            <a:r>
              <a:rPr lang="en-US" altLang="ru-RU" sz="2400" dirty="0" smtClean="0"/>
              <a:t>;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козацька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назва</a:t>
            </a:r>
            <a:r>
              <a:rPr lang="ru-RU" altLang="ru-RU" sz="2400" dirty="0" smtClean="0"/>
              <a:t> – чайка.</a:t>
            </a:r>
          </a:p>
          <a:p>
            <a:pPr eaLnBrk="1" hangingPunct="1"/>
            <a:r>
              <a:rPr lang="uk-UA" altLang="ru-RU" sz="2400" dirty="0" smtClean="0"/>
              <a:t>Лиман – озеро на півдні України.</a:t>
            </a:r>
          </a:p>
          <a:p>
            <a:pPr eaLnBrk="1" hangingPunct="1"/>
            <a:r>
              <a:rPr lang="uk-UA" altLang="ru-RU" sz="2400" dirty="0" smtClean="0"/>
              <a:t>Китайка – різновид тканини, переважно синього кольору.</a:t>
            </a:r>
          </a:p>
          <a:p>
            <a:pPr eaLnBrk="1" hangingPunct="1"/>
            <a:r>
              <a:rPr lang="uk-UA" altLang="ru-RU" sz="2400" dirty="0" smtClean="0"/>
              <a:t>Рибалка – птах, який живиться рибою.</a:t>
            </a:r>
          </a:p>
          <a:p>
            <a:pPr eaLnBrk="1" hangingPunct="1"/>
            <a:r>
              <a:rPr lang="uk-UA" altLang="ru-RU" sz="2400" dirty="0" err="1" smtClean="0"/>
              <a:t>Синоп</a:t>
            </a:r>
            <a:r>
              <a:rPr lang="uk-UA" altLang="ru-RU" sz="2400" dirty="0" smtClean="0"/>
              <a:t> – турецьке місто на південному березі Чорного моря.</a:t>
            </a:r>
          </a:p>
          <a:p>
            <a:pPr eaLnBrk="1" hangingPunct="1"/>
            <a:endParaRPr lang="uk-UA" altLang="ru-RU" sz="2400" dirty="0" smtClean="0"/>
          </a:p>
          <a:p>
            <a:pPr eaLnBrk="1" hangingPunct="1"/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74448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16200000">
            <a:off x="2160240" y="3942182"/>
            <a:ext cx="755577" cy="5076058"/>
            <a:chOff x="-1" y="0"/>
            <a:chExt cx="1671378" cy="6885713"/>
          </a:xfrm>
        </p:grpSpPr>
        <p:pic>
          <p:nvPicPr>
            <p:cNvPr id="5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 rot="16200000">
            <a:off x="6228183" y="3942181"/>
            <a:ext cx="755577" cy="5076058"/>
            <a:chOff x="-1" y="0"/>
            <a:chExt cx="1671378" cy="6885713"/>
          </a:xfrm>
        </p:grpSpPr>
        <p:pic>
          <p:nvPicPr>
            <p:cNvPr id="8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3059832" y="548680"/>
            <a:ext cx="3385863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altLang="ru-RU" sz="2400" dirty="0">
                <a:cs typeface="Trebuchet MS" pitchFamily="34" charset="0"/>
              </a:rPr>
              <a:t>Художні засоби твору:</a:t>
            </a:r>
            <a:endParaRPr lang="ru-RU" sz="2400" dirty="0"/>
          </a:p>
        </p:txBody>
      </p:sp>
      <p:sp>
        <p:nvSpPr>
          <p:cNvPr id="11" name="Объект 2"/>
          <p:cNvSpPr>
            <a:spLocks noGrp="1"/>
          </p:cNvSpPr>
          <p:nvPr>
            <p:ph idx="4294967295"/>
          </p:nvPr>
        </p:nvSpPr>
        <p:spPr>
          <a:xfrm>
            <a:off x="1190413" y="1700808"/>
            <a:ext cx="7124700" cy="40513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uk-UA" altLang="ru-RU" sz="2800" dirty="0" smtClean="0"/>
              <a:t>Рефрен : …</a:t>
            </a:r>
          </a:p>
          <a:p>
            <a:pPr eaLnBrk="1" hangingPunct="1"/>
            <a:r>
              <a:rPr lang="uk-UA" altLang="ru-RU" sz="2800" dirty="0" smtClean="0"/>
              <a:t>Метафори : …</a:t>
            </a:r>
          </a:p>
          <a:p>
            <a:pPr eaLnBrk="1" hangingPunct="1"/>
            <a:r>
              <a:rPr lang="uk-UA" altLang="ru-RU" sz="2800" dirty="0" smtClean="0"/>
              <a:t>Епітети : …</a:t>
            </a:r>
          </a:p>
          <a:p>
            <a:pPr eaLnBrk="1" hangingPunct="1"/>
            <a:r>
              <a:rPr lang="uk-UA" altLang="ru-RU" sz="2800" dirty="0" smtClean="0"/>
              <a:t>Порівняння : …</a:t>
            </a:r>
          </a:p>
          <a:p>
            <a:pPr eaLnBrk="1" hangingPunct="1"/>
            <a:r>
              <a:rPr lang="uk-UA" altLang="ru-RU" sz="2800" dirty="0" smtClean="0"/>
              <a:t>Риторичні оклики : …</a:t>
            </a:r>
          </a:p>
          <a:p>
            <a:pPr eaLnBrk="1" hangingPunct="1"/>
            <a:r>
              <a:rPr lang="uk-UA" altLang="ru-RU" sz="2800" dirty="0" smtClean="0"/>
              <a:t>Риторичні запитання : …</a:t>
            </a:r>
          </a:p>
          <a:p>
            <a:pPr eaLnBrk="1" hangingPunct="1"/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86558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16200000">
            <a:off x="2160240" y="3942182"/>
            <a:ext cx="755577" cy="5076058"/>
            <a:chOff x="-1" y="0"/>
            <a:chExt cx="1671378" cy="6885713"/>
          </a:xfrm>
        </p:grpSpPr>
        <p:pic>
          <p:nvPicPr>
            <p:cNvPr id="5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 rot="16200000">
            <a:off x="6228183" y="3934508"/>
            <a:ext cx="755577" cy="5076058"/>
            <a:chOff x="-1" y="0"/>
            <a:chExt cx="1671378" cy="6885713"/>
          </a:xfrm>
        </p:grpSpPr>
        <p:pic>
          <p:nvPicPr>
            <p:cNvPr id="8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Прямоугольник 13"/>
          <p:cNvSpPr/>
          <p:nvPr/>
        </p:nvSpPr>
        <p:spPr>
          <a:xfrm>
            <a:off x="449482" y="476672"/>
            <a:ext cx="8273419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uk-UA" altLang="ru-RU" sz="2800" dirty="0" smtClean="0"/>
              <a:t>Відредагуйте вислів,</a:t>
            </a:r>
          </a:p>
          <a:p>
            <a:pPr algn="ctr"/>
            <a:r>
              <a:rPr lang="uk-UA" altLang="ru-RU" sz="2800" dirty="0" smtClean="0"/>
              <a:t> який був представлений на початку презентації</a:t>
            </a:r>
            <a:endParaRPr lang="ru-RU" alt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3874" y="1700808"/>
            <a:ext cx="7904634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70C0"/>
                </a:solidFill>
              </a:rPr>
              <a:t>В своїй </a:t>
            </a:r>
            <a:r>
              <a:rPr lang="uk-UA" sz="2800" dirty="0" smtClean="0">
                <a:solidFill>
                  <a:srgbClr val="0070C0"/>
                </a:solidFill>
              </a:rPr>
              <a:t>……….. </a:t>
            </a:r>
            <a:r>
              <a:rPr lang="uk-UA" sz="2800" dirty="0">
                <a:solidFill>
                  <a:srgbClr val="0070C0"/>
                </a:solidFill>
              </a:rPr>
              <a:t>своя </a:t>
            </a:r>
            <a:r>
              <a:rPr lang="uk-UA" sz="2800" dirty="0" smtClean="0">
                <a:solidFill>
                  <a:srgbClr val="0070C0"/>
                </a:solidFill>
              </a:rPr>
              <a:t>………., </a:t>
            </a:r>
            <a:r>
              <a:rPr lang="uk-UA" sz="2800" dirty="0">
                <a:solidFill>
                  <a:srgbClr val="0070C0"/>
                </a:solidFill>
              </a:rPr>
              <a:t>І </a:t>
            </a:r>
            <a:r>
              <a:rPr lang="uk-UA" sz="2800" dirty="0" smtClean="0">
                <a:solidFill>
                  <a:srgbClr val="0070C0"/>
                </a:solidFill>
              </a:rPr>
              <a:t>………… </a:t>
            </a:r>
            <a:r>
              <a:rPr lang="uk-UA" sz="2800" dirty="0">
                <a:solidFill>
                  <a:srgbClr val="0070C0"/>
                </a:solidFill>
              </a:rPr>
              <a:t>і воля.</a:t>
            </a:r>
            <a:endParaRPr lang="ru-RU" sz="2800" dirty="0">
              <a:solidFill>
                <a:srgbClr val="0070C0"/>
              </a:solidFill>
            </a:endParaRPr>
          </a:p>
          <a:p>
            <a:r>
              <a:rPr lang="uk-UA" sz="2800" dirty="0" smtClean="0">
                <a:solidFill>
                  <a:srgbClr val="0070C0"/>
                </a:solidFill>
              </a:rPr>
              <a:t>                                                    Т.Шевченко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7170" name="Picture 2" descr="Ð ÐµÐ·ÑÐ»ÑÑÐ°Ñ Ð¿Ð¾ÑÑÐºÑ Ð·Ð¾Ð±ÑÐ°Ð¶ÐµÐ½Ñ Ð·Ð° Ð·Ð°Ð¿Ð¸ÑÐ¾Ð¼ &quot;ÑÐ¾ÑÐ¾ ÑÐ²Ð°Ð½ Ð¿ÑÐ´ÐºÐ¾Ð²Ð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993" y="2924944"/>
            <a:ext cx="4658889" cy="29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733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16200000">
            <a:off x="2160240" y="3942182"/>
            <a:ext cx="755577" cy="5076058"/>
            <a:chOff x="-1" y="0"/>
            <a:chExt cx="1671378" cy="6885713"/>
          </a:xfrm>
        </p:grpSpPr>
        <p:pic>
          <p:nvPicPr>
            <p:cNvPr id="5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 rot="16200000">
            <a:off x="6229062" y="3942181"/>
            <a:ext cx="755577" cy="5076058"/>
            <a:chOff x="-1" y="0"/>
            <a:chExt cx="1671378" cy="6885713"/>
          </a:xfrm>
        </p:grpSpPr>
        <p:pic>
          <p:nvPicPr>
            <p:cNvPr id="8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3" y="986823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 descr="C:\Users\ТОЛЯ\Desktop\5555555555\22ab11e336c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986824" y="4227512"/>
              <a:ext cx="3645024" cy="167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1821340" y="1484784"/>
            <a:ext cx="5213287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ru-RU" sz="3600" dirty="0">
                <a:cs typeface="Trebuchet MS" pitchFamily="34" charset="0"/>
              </a:rPr>
              <a:t>“</a:t>
            </a:r>
            <a:r>
              <a:rPr lang="uk-UA" altLang="ru-RU" sz="3600" dirty="0">
                <a:cs typeface="Trebuchet MS" pitchFamily="34" charset="0"/>
              </a:rPr>
              <a:t>Незакінчене речення</a:t>
            </a:r>
            <a:r>
              <a:rPr lang="en-US" altLang="ru-RU" sz="3600" dirty="0">
                <a:cs typeface="Trebuchet MS" pitchFamily="34" charset="0"/>
              </a:rPr>
              <a:t>”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3140968"/>
            <a:ext cx="806489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altLang="ru-RU" sz="2800" dirty="0"/>
              <a:t>На сьогоднішньому уроці я …</a:t>
            </a:r>
            <a:endParaRPr lang="ru-RU" alt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509120"/>
            <a:ext cx="80324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altLang="ru-RU" sz="2800" dirty="0"/>
              <a:t>Для мене сьогодні важливим було …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627850022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-укр-7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Презентация-укр-7</Template>
  <TotalTime>46</TotalTime>
  <Words>183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Georgia</vt:lpstr>
      <vt:lpstr>Times New Roman</vt:lpstr>
      <vt:lpstr>Trebuchet MS</vt:lpstr>
      <vt:lpstr>Verdana</vt:lpstr>
      <vt:lpstr>Wingdings 2</vt:lpstr>
      <vt:lpstr>Презентация-укр-7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HP</cp:lastModifiedBy>
  <cp:revision>6</cp:revision>
  <cp:lastPrinted>2019-02-10T16:25:02Z</cp:lastPrinted>
  <dcterms:created xsi:type="dcterms:W3CDTF">2019-02-10T12:01:18Z</dcterms:created>
  <dcterms:modified xsi:type="dcterms:W3CDTF">2022-10-19T08:45:22Z</dcterms:modified>
</cp:coreProperties>
</file>