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5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F40BB3-C45D-431A-8862-E94D43325653}"/>
              </a:ext>
            </a:extLst>
          </p:cNvPr>
          <p:cNvSpPr/>
          <p:nvPr/>
        </p:nvSpPr>
        <p:spPr>
          <a:xfrm>
            <a:off x="1444487" y="595270"/>
            <a:ext cx="74212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Десяте жовтня Класна робота</a:t>
            </a:r>
          </a:p>
          <a:p>
            <a:r>
              <a:rPr lang="uk-UA" sz="6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Професійні слова                   ( </a:t>
            </a:r>
            <a:r>
              <a:rPr lang="uk-UA" sz="66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професіоналізми</a:t>
            </a:r>
            <a:r>
              <a:rPr lang="uk-UA" sz="6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), терміни</a:t>
            </a:r>
            <a:r>
              <a:rPr lang="uk-UA" sz="6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endParaRPr lang="ru-RU" sz="6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C4FC92-328C-40B8-8291-22C1099CB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332" y="5194853"/>
            <a:ext cx="1491077" cy="163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6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D69F2-55FE-4EA0-AF29-A3DD3979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F293BE-1B59-4DB4-85BE-FD24B702B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19/1218095/slides/slide_10.jpg">
            <a:extLst>
              <a:ext uri="{FF2B5EF4-FFF2-40B4-BE49-F238E27FC236}">
                <a16:creationId xmlns:a16="http://schemas.microsoft.com/office/drawing/2014/main" id="{E321A82E-7FDB-4B26-B714-2ECCCCD90A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6" y="362778"/>
            <a:ext cx="8627166" cy="6132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827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9.jpg">
            <a:extLst>
              <a:ext uri="{FF2B5EF4-FFF2-40B4-BE49-F238E27FC236}">
                <a16:creationId xmlns:a16="http://schemas.microsoft.com/office/drawing/2014/main" id="{FB3A1427-624A-4A75-8ADF-6F6D10C085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9" y="450574"/>
            <a:ext cx="8693425" cy="58044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7953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5AA03-690F-4AE4-A3F4-BF5D9D32D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148" y="562481"/>
            <a:ext cx="8227081" cy="1646302"/>
          </a:xfrm>
        </p:spPr>
        <p:txBody>
          <a:bodyPr/>
          <a:lstStyle/>
          <a:p>
            <a:r>
              <a:rPr lang="uk-UA" sz="8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Наше завдання !</a:t>
            </a:r>
            <a:endParaRPr lang="ru-RU" sz="8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B9948A-7C66-44E4-9B85-55AAA98C1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993" y="2928657"/>
            <a:ext cx="3909390" cy="277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60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86CE71-81BB-4D0B-A3E1-9564556A3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7" r="3063"/>
          <a:stretch/>
        </p:blipFill>
        <p:spPr>
          <a:xfrm>
            <a:off x="692727" y="0"/>
            <a:ext cx="9047017" cy="5917396"/>
          </a:xfrm>
          <a:prstGeom prst="rect">
            <a:avLst/>
          </a:prstGeom>
        </p:spPr>
      </p:pic>
      <p:pic>
        <p:nvPicPr>
          <p:cNvPr id="3" name="Рисунок 2" descr="http://nachalo4ka.ru/wp-content/uploads/2014/08/mudryiy-filin1-300x300.png">
            <a:extLst>
              <a:ext uri="{FF2B5EF4-FFF2-40B4-BE49-F238E27FC236}">
                <a16:creationId xmlns:a16="http://schemas.microsoft.com/office/drawing/2014/main" id="{7B210D7C-7CF5-40BF-B46C-2E016425F88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0326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22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EBB8110-EFF9-4319-9D01-165451F80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50" y="0"/>
            <a:ext cx="665259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D15F72-DCD7-4B14-89F1-F7A01C025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487" y="176212"/>
            <a:ext cx="1669773" cy="134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1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236769-D1E4-4841-BE6D-EBDE0CFD6313}"/>
              </a:ext>
            </a:extLst>
          </p:cNvPr>
          <p:cNvSpPr/>
          <p:nvPr/>
        </p:nvSpPr>
        <p:spPr>
          <a:xfrm>
            <a:off x="1285461" y="797767"/>
            <a:ext cx="7620000" cy="2908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5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Проблемне завдання : </a:t>
            </a:r>
            <a:r>
              <a:rPr lang="uk-UA" sz="5400" dirty="0">
                <a:solidFill>
                  <a:srgbClr val="809EC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визначити професію людини за малюнком.</a:t>
            </a:r>
            <a:endParaRPr lang="ru-RU" sz="5400" dirty="0"/>
          </a:p>
        </p:txBody>
      </p:sp>
      <p:pic>
        <p:nvPicPr>
          <p:cNvPr id="5" name="Рисунок 4" descr="http://player.myshared.ru/10/1001220/slides/slide_8.jpg">
            <a:extLst>
              <a:ext uri="{FF2B5EF4-FFF2-40B4-BE49-F238E27FC236}">
                <a16:creationId xmlns:a16="http://schemas.microsoft.com/office/drawing/2014/main" id="{D44EB536-D5D5-4CB9-87DB-41D1ACF5B7A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26" r="18628" b="265"/>
          <a:stretch/>
        </p:blipFill>
        <p:spPr bwMode="auto">
          <a:xfrm>
            <a:off x="3246783" y="4373218"/>
            <a:ext cx="6082748" cy="1687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22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2.jpg">
            <a:extLst>
              <a:ext uri="{FF2B5EF4-FFF2-40B4-BE49-F238E27FC236}">
                <a16:creationId xmlns:a16="http://schemas.microsoft.com/office/drawing/2014/main" id="{1EB78FB4-D403-4EB1-91D2-BD2A1A876E5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5" b="10235"/>
          <a:stretch/>
        </p:blipFill>
        <p:spPr bwMode="auto">
          <a:xfrm>
            <a:off x="728870" y="304800"/>
            <a:ext cx="8878956" cy="6042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3341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3.jpg">
            <a:extLst>
              <a:ext uri="{FF2B5EF4-FFF2-40B4-BE49-F238E27FC236}">
                <a16:creationId xmlns:a16="http://schemas.microsoft.com/office/drawing/2014/main" id="{CFE74B60-ADC6-41CA-9AC7-95C294EAB4A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0" b="8988"/>
          <a:stretch/>
        </p:blipFill>
        <p:spPr bwMode="auto">
          <a:xfrm>
            <a:off x="715618" y="516779"/>
            <a:ext cx="8905460" cy="5804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458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6.jpg">
            <a:extLst>
              <a:ext uri="{FF2B5EF4-FFF2-40B4-BE49-F238E27FC236}">
                <a16:creationId xmlns:a16="http://schemas.microsoft.com/office/drawing/2014/main" id="{F78FC092-F267-4105-B93D-1562347C3A5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315" b="392"/>
          <a:stretch/>
        </p:blipFill>
        <p:spPr bwMode="auto">
          <a:xfrm>
            <a:off x="781879" y="251792"/>
            <a:ext cx="8852452" cy="61092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165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4.jpg">
            <a:extLst>
              <a:ext uri="{FF2B5EF4-FFF2-40B4-BE49-F238E27FC236}">
                <a16:creationId xmlns:a16="http://schemas.microsoft.com/office/drawing/2014/main" id="{2ABF9CDD-892C-4588-866C-D9355CC8EF4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" b="8879"/>
          <a:stretch/>
        </p:blipFill>
        <p:spPr bwMode="auto">
          <a:xfrm>
            <a:off x="569843" y="500271"/>
            <a:ext cx="9104243" cy="58607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251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9/1218095/slides/slide_5.jpg">
            <a:extLst>
              <a:ext uri="{FF2B5EF4-FFF2-40B4-BE49-F238E27FC236}">
                <a16:creationId xmlns:a16="http://schemas.microsoft.com/office/drawing/2014/main" id="{AED43320-BC8B-4454-B192-69CA54CBAC4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5" b="-935"/>
          <a:stretch/>
        </p:blipFill>
        <p:spPr bwMode="auto">
          <a:xfrm>
            <a:off x="755374" y="212035"/>
            <a:ext cx="8892209" cy="6202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115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CEB9D-1AE2-47E5-AFCE-113945CBE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84DFB8-F00D-4535-81A1-7E1C9980A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19/1218095/slides/slide_7.jpg">
            <a:extLst>
              <a:ext uri="{FF2B5EF4-FFF2-40B4-BE49-F238E27FC236}">
                <a16:creationId xmlns:a16="http://schemas.microsoft.com/office/drawing/2014/main" id="{8D9C1E34-A531-477B-9636-5A28F4510BC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56" b="9847"/>
          <a:stretch/>
        </p:blipFill>
        <p:spPr bwMode="auto">
          <a:xfrm>
            <a:off x="702365" y="106017"/>
            <a:ext cx="8839199" cy="6546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453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D85F8-4BEA-4486-BBF4-AD4303CC4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9FF709-C0E8-42D4-91E9-1E851F8DA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19/1218095/slides/slide_8.jpg">
            <a:extLst>
              <a:ext uri="{FF2B5EF4-FFF2-40B4-BE49-F238E27FC236}">
                <a16:creationId xmlns:a16="http://schemas.microsoft.com/office/drawing/2014/main" id="{E433EA8F-3C0C-48E8-97F0-23E55A66EA2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891" b="8811"/>
          <a:stretch/>
        </p:blipFill>
        <p:spPr bwMode="auto">
          <a:xfrm>
            <a:off x="622852" y="331303"/>
            <a:ext cx="9104244" cy="61490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30148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23</Words>
  <Application>Microsoft Office PowerPoint</Application>
  <PresentationFormat>Широкий екран</PresentationFormat>
  <Paragraphs>5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Наше завдання !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Рудницкая</dc:creator>
  <cp:lastModifiedBy>Виктория Зайцева</cp:lastModifiedBy>
  <cp:revision>88</cp:revision>
  <dcterms:created xsi:type="dcterms:W3CDTF">2018-10-02T13:49:50Z</dcterms:created>
  <dcterms:modified xsi:type="dcterms:W3CDTF">2023-10-09T17:36:53Z</dcterms:modified>
</cp:coreProperties>
</file>