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24" autoAdjust="0"/>
  </p:normalViewPr>
  <p:slideViewPr>
    <p:cSldViewPr>
      <p:cViewPr varScale="1">
        <p:scale>
          <a:sx n="56" d="100"/>
          <a:sy n="56" d="100"/>
        </p:scale>
        <p:origin x="15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A94F37-F63C-4933-86D1-77551DBB2035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195AEB-BFD3-4B28-AC90-0CE4E8A57372}">
      <dgm:prSet phldrT="[Текст]"/>
      <dgm:spPr/>
      <dgm:t>
        <a:bodyPr/>
        <a:lstStyle/>
        <a:p>
          <a:r>
            <a:rPr lang="uk-UA" dirty="0"/>
            <a:t>Розкажи:</a:t>
          </a:r>
          <a:endParaRPr lang="ru-RU" dirty="0"/>
        </a:p>
      </dgm:t>
    </dgm:pt>
    <dgm:pt modelId="{0B7C957D-AC38-483E-BF22-295946075AC0}" type="parTrans" cxnId="{5B99028D-65E0-476C-B581-E3F23F2EA9CC}">
      <dgm:prSet/>
      <dgm:spPr/>
      <dgm:t>
        <a:bodyPr/>
        <a:lstStyle/>
        <a:p>
          <a:endParaRPr lang="ru-RU"/>
        </a:p>
      </dgm:t>
    </dgm:pt>
    <dgm:pt modelId="{77DF7C1F-266D-442C-8448-D072666C23E8}" type="sibTrans" cxnId="{5B99028D-65E0-476C-B581-E3F23F2EA9CC}">
      <dgm:prSet/>
      <dgm:spPr/>
      <dgm:t>
        <a:bodyPr/>
        <a:lstStyle/>
        <a:p>
          <a:endParaRPr lang="ru-RU"/>
        </a:p>
      </dgm:t>
    </dgm:pt>
    <dgm:pt modelId="{ACAD64E6-8BF2-4C43-9E0D-F5C132DAAF24}">
      <dgm:prSet phldrT="[Текст]"/>
      <dgm:spPr/>
      <dgm:t>
        <a:bodyPr/>
        <a:lstStyle/>
        <a:p>
          <a:r>
            <a:rPr lang="ru-RU" dirty="0" err="1"/>
            <a:t>Яким</a:t>
          </a:r>
          <a:r>
            <a:rPr lang="ru-RU" dirty="0"/>
            <a:t> способом </a:t>
          </a:r>
          <a:r>
            <a:rPr lang="ru-RU" dirty="0" err="1"/>
            <a:t>найчаст</a:t>
          </a:r>
          <a:r>
            <a:rPr lang="uk-UA" dirty="0"/>
            <a:t>і</a:t>
          </a:r>
          <a:r>
            <a:rPr lang="ru-RU" dirty="0" err="1"/>
            <a:t>ше</a:t>
          </a:r>
          <a:r>
            <a:rPr lang="ru-RU" dirty="0"/>
            <a:t> </a:t>
          </a:r>
          <a:r>
            <a:rPr lang="ru-RU" dirty="0" err="1"/>
            <a:t>творяться</a:t>
          </a:r>
          <a:r>
            <a:rPr lang="ru-RU" dirty="0"/>
            <a:t> </a:t>
          </a:r>
          <a:r>
            <a:rPr lang="ru-RU" dirty="0" err="1"/>
            <a:t>прикметники</a:t>
          </a:r>
          <a:r>
            <a:rPr lang="ru-RU" dirty="0"/>
            <a:t>?</a:t>
          </a:r>
        </a:p>
      </dgm:t>
    </dgm:pt>
    <dgm:pt modelId="{59F13069-5AF6-426C-9058-85F9853E1E5F}" type="parTrans" cxnId="{7D226651-C62E-4750-A53E-9D3806A456BA}">
      <dgm:prSet/>
      <dgm:spPr/>
      <dgm:t>
        <a:bodyPr/>
        <a:lstStyle/>
        <a:p>
          <a:endParaRPr lang="ru-RU"/>
        </a:p>
      </dgm:t>
    </dgm:pt>
    <dgm:pt modelId="{037D9CA4-5E47-4F55-89CB-E7CDB0A651BA}" type="sibTrans" cxnId="{7D226651-C62E-4750-A53E-9D3806A456BA}">
      <dgm:prSet/>
      <dgm:spPr/>
      <dgm:t>
        <a:bodyPr/>
        <a:lstStyle/>
        <a:p>
          <a:endParaRPr lang="ru-RU"/>
        </a:p>
      </dgm:t>
    </dgm:pt>
    <dgm:pt modelId="{3647CEFB-CA31-4849-BDBB-CCE6529A1980}">
      <dgm:prSet/>
      <dgm:spPr/>
      <dgm:t>
        <a:bodyPr/>
        <a:lstStyle/>
        <a:p>
          <a:r>
            <a:rPr lang="uk-UA" dirty="0"/>
            <a:t>Яких змін зазнають приголосні при додаванні до них суфіксів  </a:t>
          </a:r>
          <a:r>
            <a:rPr lang="uk-UA" dirty="0" err="1"/>
            <a:t>–ськ</a:t>
          </a:r>
          <a:r>
            <a:rPr lang="uk-UA" dirty="0"/>
            <a:t>(</a:t>
          </a:r>
          <a:r>
            <a:rPr lang="uk-UA" dirty="0" err="1"/>
            <a:t>ий</a:t>
          </a:r>
          <a:r>
            <a:rPr lang="uk-UA" dirty="0"/>
            <a:t>)?</a:t>
          </a:r>
          <a:endParaRPr lang="ru-RU" dirty="0"/>
        </a:p>
      </dgm:t>
    </dgm:pt>
    <dgm:pt modelId="{FA33ADBC-25BF-432D-ACE6-323BD64B0EFD}" type="parTrans" cxnId="{69636FBF-90A1-479A-94DD-95957F50C86F}">
      <dgm:prSet/>
      <dgm:spPr/>
      <dgm:t>
        <a:bodyPr/>
        <a:lstStyle/>
        <a:p>
          <a:endParaRPr lang="ru-RU"/>
        </a:p>
      </dgm:t>
    </dgm:pt>
    <dgm:pt modelId="{039ED11C-8B66-4F64-ADCE-B29A746920FD}" type="sibTrans" cxnId="{69636FBF-90A1-479A-94DD-95957F50C86F}">
      <dgm:prSet/>
      <dgm:spPr/>
      <dgm:t>
        <a:bodyPr/>
        <a:lstStyle/>
        <a:p>
          <a:endParaRPr lang="ru-RU"/>
        </a:p>
      </dgm:t>
    </dgm:pt>
    <dgm:pt modelId="{16514215-D4AD-4F54-967B-C9D50F778CF1}" type="pres">
      <dgm:prSet presAssocID="{2BA94F37-F63C-4933-86D1-77551DBB203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6614DA0-05E8-42C1-A537-D31583FE6941}" type="pres">
      <dgm:prSet presAssocID="{D5195AEB-BFD3-4B28-AC90-0CE4E8A57372}" presName="hierRoot1" presStyleCnt="0"/>
      <dgm:spPr/>
    </dgm:pt>
    <dgm:pt modelId="{3DBAE21F-810B-4D93-8A94-4D38B1EB6C0E}" type="pres">
      <dgm:prSet presAssocID="{D5195AEB-BFD3-4B28-AC90-0CE4E8A57372}" presName="composite" presStyleCnt="0"/>
      <dgm:spPr/>
    </dgm:pt>
    <dgm:pt modelId="{15AC2FC1-78DE-4AFE-A8CC-7296159726BD}" type="pres">
      <dgm:prSet presAssocID="{D5195AEB-BFD3-4B28-AC90-0CE4E8A57372}" presName="background" presStyleLbl="node0" presStyleIdx="0" presStyleCnt="1"/>
      <dgm:spPr/>
    </dgm:pt>
    <dgm:pt modelId="{AA5983DB-F6E4-4E4B-A505-F131180C50AE}" type="pres">
      <dgm:prSet presAssocID="{D5195AEB-BFD3-4B28-AC90-0CE4E8A57372}" presName="text" presStyleLbl="fgAcc0" presStyleIdx="0" presStyleCnt="1" custScaleY="32563">
        <dgm:presLayoutVars>
          <dgm:chPref val="3"/>
        </dgm:presLayoutVars>
      </dgm:prSet>
      <dgm:spPr/>
    </dgm:pt>
    <dgm:pt modelId="{28F61A35-79FE-4E9F-9E49-B5D72AD28A4E}" type="pres">
      <dgm:prSet presAssocID="{D5195AEB-BFD3-4B28-AC90-0CE4E8A57372}" presName="hierChild2" presStyleCnt="0"/>
      <dgm:spPr/>
    </dgm:pt>
    <dgm:pt modelId="{993EBD34-C273-43C6-89E4-4516DA3073C5}" type="pres">
      <dgm:prSet presAssocID="{59F13069-5AF6-426C-9058-85F9853E1E5F}" presName="Name10" presStyleLbl="parChTrans1D2" presStyleIdx="0" presStyleCnt="2"/>
      <dgm:spPr/>
    </dgm:pt>
    <dgm:pt modelId="{D7FC48B5-174E-45E1-8039-3DA2C0F70DB3}" type="pres">
      <dgm:prSet presAssocID="{ACAD64E6-8BF2-4C43-9E0D-F5C132DAAF24}" presName="hierRoot2" presStyleCnt="0"/>
      <dgm:spPr/>
    </dgm:pt>
    <dgm:pt modelId="{7474431D-96C8-40DD-AA47-4400A8F413F5}" type="pres">
      <dgm:prSet presAssocID="{ACAD64E6-8BF2-4C43-9E0D-F5C132DAAF24}" presName="composite2" presStyleCnt="0"/>
      <dgm:spPr/>
    </dgm:pt>
    <dgm:pt modelId="{D3143301-CEF9-4111-864E-D4DBA3050F32}" type="pres">
      <dgm:prSet presAssocID="{ACAD64E6-8BF2-4C43-9E0D-F5C132DAAF24}" presName="background2" presStyleLbl="node2" presStyleIdx="0" presStyleCnt="2"/>
      <dgm:spPr/>
    </dgm:pt>
    <dgm:pt modelId="{903D758F-3A1F-4CBD-BFF8-8D7D1F41843C}" type="pres">
      <dgm:prSet presAssocID="{ACAD64E6-8BF2-4C43-9E0D-F5C132DAAF24}" presName="text2" presStyleLbl="fgAcc2" presStyleIdx="0" presStyleCnt="2">
        <dgm:presLayoutVars>
          <dgm:chPref val="3"/>
        </dgm:presLayoutVars>
      </dgm:prSet>
      <dgm:spPr/>
    </dgm:pt>
    <dgm:pt modelId="{68C82693-5F57-48F4-A71D-9045238BDE66}" type="pres">
      <dgm:prSet presAssocID="{ACAD64E6-8BF2-4C43-9E0D-F5C132DAAF24}" presName="hierChild3" presStyleCnt="0"/>
      <dgm:spPr/>
    </dgm:pt>
    <dgm:pt modelId="{D6411E90-F8FA-43B5-902F-C4BABE889737}" type="pres">
      <dgm:prSet presAssocID="{FA33ADBC-25BF-432D-ACE6-323BD64B0EFD}" presName="Name10" presStyleLbl="parChTrans1D2" presStyleIdx="1" presStyleCnt="2"/>
      <dgm:spPr/>
    </dgm:pt>
    <dgm:pt modelId="{44C3B2AC-FD90-4C54-8FDB-B19186197D9B}" type="pres">
      <dgm:prSet presAssocID="{3647CEFB-CA31-4849-BDBB-CCE6529A1980}" presName="hierRoot2" presStyleCnt="0"/>
      <dgm:spPr/>
    </dgm:pt>
    <dgm:pt modelId="{86648CEC-B6D2-4204-9E83-5289D3C4E559}" type="pres">
      <dgm:prSet presAssocID="{3647CEFB-CA31-4849-BDBB-CCE6529A1980}" presName="composite2" presStyleCnt="0"/>
      <dgm:spPr/>
    </dgm:pt>
    <dgm:pt modelId="{4E6094A2-EE07-4486-9AE5-58B1535CD159}" type="pres">
      <dgm:prSet presAssocID="{3647CEFB-CA31-4849-BDBB-CCE6529A1980}" presName="background2" presStyleLbl="node2" presStyleIdx="1" presStyleCnt="2"/>
      <dgm:spPr/>
    </dgm:pt>
    <dgm:pt modelId="{9687FC00-2E4B-45DF-BF68-B39AEEC96C98}" type="pres">
      <dgm:prSet presAssocID="{3647CEFB-CA31-4849-BDBB-CCE6529A1980}" presName="text2" presStyleLbl="fgAcc2" presStyleIdx="1" presStyleCnt="2">
        <dgm:presLayoutVars>
          <dgm:chPref val="3"/>
        </dgm:presLayoutVars>
      </dgm:prSet>
      <dgm:spPr/>
    </dgm:pt>
    <dgm:pt modelId="{FF313F77-DE3E-47D6-89E2-5358F1825794}" type="pres">
      <dgm:prSet presAssocID="{3647CEFB-CA31-4849-BDBB-CCE6529A1980}" presName="hierChild3" presStyleCnt="0"/>
      <dgm:spPr/>
    </dgm:pt>
  </dgm:ptLst>
  <dgm:cxnLst>
    <dgm:cxn modelId="{EB55F811-9901-4326-BD88-CBAF4B343CCF}" type="presOf" srcId="{59F13069-5AF6-426C-9058-85F9853E1E5F}" destId="{993EBD34-C273-43C6-89E4-4516DA3073C5}" srcOrd="0" destOrd="0" presId="urn:microsoft.com/office/officeart/2005/8/layout/hierarchy1"/>
    <dgm:cxn modelId="{8C3F0727-4FD7-447C-93DC-59EFC76AAA99}" type="presOf" srcId="{2BA94F37-F63C-4933-86D1-77551DBB2035}" destId="{16514215-D4AD-4F54-967B-C9D50F778CF1}" srcOrd="0" destOrd="0" presId="urn:microsoft.com/office/officeart/2005/8/layout/hierarchy1"/>
    <dgm:cxn modelId="{A68EBC27-D9AC-4A35-9D1A-6A99D7A0673F}" type="presOf" srcId="{3647CEFB-CA31-4849-BDBB-CCE6529A1980}" destId="{9687FC00-2E4B-45DF-BF68-B39AEEC96C98}" srcOrd="0" destOrd="0" presId="urn:microsoft.com/office/officeart/2005/8/layout/hierarchy1"/>
    <dgm:cxn modelId="{B5BDC869-EE85-4245-8EB4-78F3978751F1}" type="presOf" srcId="{FA33ADBC-25BF-432D-ACE6-323BD64B0EFD}" destId="{D6411E90-F8FA-43B5-902F-C4BABE889737}" srcOrd="0" destOrd="0" presId="urn:microsoft.com/office/officeart/2005/8/layout/hierarchy1"/>
    <dgm:cxn modelId="{7D226651-C62E-4750-A53E-9D3806A456BA}" srcId="{D5195AEB-BFD3-4B28-AC90-0CE4E8A57372}" destId="{ACAD64E6-8BF2-4C43-9E0D-F5C132DAAF24}" srcOrd="0" destOrd="0" parTransId="{59F13069-5AF6-426C-9058-85F9853E1E5F}" sibTransId="{037D9CA4-5E47-4F55-89CB-E7CDB0A651BA}"/>
    <dgm:cxn modelId="{C3322B76-1B58-4F81-AF53-32F889B9E8D5}" type="presOf" srcId="{D5195AEB-BFD3-4B28-AC90-0CE4E8A57372}" destId="{AA5983DB-F6E4-4E4B-A505-F131180C50AE}" srcOrd="0" destOrd="0" presId="urn:microsoft.com/office/officeart/2005/8/layout/hierarchy1"/>
    <dgm:cxn modelId="{5B99028D-65E0-476C-B581-E3F23F2EA9CC}" srcId="{2BA94F37-F63C-4933-86D1-77551DBB2035}" destId="{D5195AEB-BFD3-4B28-AC90-0CE4E8A57372}" srcOrd="0" destOrd="0" parTransId="{0B7C957D-AC38-483E-BF22-295946075AC0}" sibTransId="{77DF7C1F-266D-442C-8448-D072666C23E8}"/>
    <dgm:cxn modelId="{69636FBF-90A1-479A-94DD-95957F50C86F}" srcId="{D5195AEB-BFD3-4B28-AC90-0CE4E8A57372}" destId="{3647CEFB-CA31-4849-BDBB-CCE6529A1980}" srcOrd="1" destOrd="0" parTransId="{FA33ADBC-25BF-432D-ACE6-323BD64B0EFD}" sibTransId="{039ED11C-8B66-4F64-ADCE-B29A746920FD}"/>
    <dgm:cxn modelId="{6A7399FA-574B-4D33-9853-533ABF4233CF}" type="presOf" srcId="{ACAD64E6-8BF2-4C43-9E0D-F5C132DAAF24}" destId="{903D758F-3A1F-4CBD-BFF8-8D7D1F41843C}" srcOrd="0" destOrd="0" presId="urn:microsoft.com/office/officeart/2005/8/layout/hierarchy1"/>
    <dgm:cxn modelId="{3C6E0B0B-7E29-4DD4-B8F8-7ADEF88DB197}" type="presParOf" srcId="{16514215-D4AD-4F54-967B-C9D50F778CF1}" destId="{56614DA0-05E8-42C1-A537-D31583FE6941}" srcOrd="0" destOrd="0" presId="urn:microsoft.com/office/officeart/2005/8/layout/hierarchy1"/>
    <dgm:cxn modelId="{388D16C8-90BD-4393-A6B6-CEF1E21DF7EE}" type="presParOf" srcId="{56614DA0-05E8-42C1-A537-D31583FE6941}" destId="{3DBAE21F-810B-4D93-8A94-4D38B1EB6C0E}" srcOrd="0" destOrd="0" presId="urn:microsoft.com/office/officeart/2005/8/layout/hierarchy1"/>
    <dgm:cxn modelId="{C305BEE7-EAE0-488F-A612-042FD84254D1}" type="presParOf" srcId="{3DBAE21F-810B-4D93-8A94-4D38B1EB6C0E}" destId="{15AC2FC1-78DE-4AFE-A8CC-7296159726BD}" srcOrd="0" destOrd="0" presId="urn:microsoft.com/office/officeart/2005/8/layout/hierarchy1"/>
    <dgm:cxn modelId="{5E6DD888-3363-4432-AC81-C28C3F2327DC}" type="presParOf" srcId="{3DBAE21F-810B-4D93-8A94-4D38B1EB6C0E}" destId="{AA5983DB-F6E4-4E4B-A505-F131180C50AE}" srcOrd="1" destOrd="0" presId="urn:microsoft.com/office/officeart/2005/8/layout/hierarchy1"/>
    <dgm:cxn modelId="{CFD1C0E5-26F0-41A0-B0CF-67B7A61BEDA5}" type="presParOf" srcId="{56614DA0-05E8-42C1-A537-D31583FE6941}" destId="{28F61A35-79FE-4E9F-9E49-B5D72AD28A4E}" srcOrd="1" destOrd="0" presId="urn:microsoft.com/office/officeart/2005/8/layout/hierarchy1"/>
    <dgm:cxn modelId="{75660C02-51CC-4D32-9D65-308AAF97E662}" type="presParOf" srcId="{28F61A35-79FE-4E9F-9E49-B5D72AD28A4E}" destId="{993EBD34-C273-43C6-89E4-4516DA3073C5}" srcOrd="0" destOrd="0" presId="urn:microsoft.com/office/officeart/2005/8/layout/hierarchy1"/>
    <dgm:cxn modelId="{2D1B8E8D-6E36-4D3F-9D29-5ED1E99E1184}" type="presParOf" srcId="{28F61A35-79FE-4E9F-9E49-B5D72AD28A4E}" destId="{D7FC48B5-174E-45E1-8039-3DA2C0F70DB3}" srcOrd="1" destOrd="0" presId="urn:microsoft.com/office/officeart/2005/8/layout/hierarchy1"/>
    <dgm:cxn modelId="{E249A010-8484-4ADA-94E2-A3E561E8E904}" type="presParOf" srcId="{D7FC48B5-174E-45E1-8039-3DA2C0F70DB3}" destId="{7474431D-96C8-40DD-AA47-4400A8F413F5}" srcOrd="0" destOrd="0" presId="urn:microsoft.com/office/officeart/2005/8/layout/hierarchy1"/>
    <dgm:cxn modelId="{9C41AC94-56F1-416D-A5E6-B999A18830F5}" type="presParOf" srcId="{7474431D-96C8-40DD-AA47-4400A8F413F5}" destId="{D3143301-CEF9-4111-864E-D4DBA3050F32}" srcOrd="0" destOrd="0" presId="urn:microsoft.com/office/officeart/2005/8/layout/hierarchy1"/>
    <dgm:cxn modelId="{548FD1A7-C911-45D3-AE07-24B3501362B7}" type="presParOf" srcId="{7474431D-96C8-40DD-AA47-4400A8F413F5}" destId="{903D758F-3A1F-4CBD-BFF8-8D7D1F41843C}" srcOrd="1" destOrd="0" presId="urn:microsoft.com/office/officeart/2005/8/layout/hierarchy1"/>
    <dgm:cxn modelId="{2C271616-9F5A-4FB7-A600-3DD1CBC6BE27}" type="presParOf" srcId="{D7FC48B5-174E-45E1-8039-3DA2C0F70DB3}" destId="{68C82693-5F57-48F4-A71D-9045238BDE66}" srcOrd="1" destOrd="0" presId="urn:microsoft.com/office/officeart/2005/8/layout/hierarchy1"/>
    <dgm:cxn modelId="{A87A11CE-14AE-4A26-A48A-803F6373D06F}" type="presParOf" srcId="{28F61A35-79FE-4E9F-9E49-B5D72AD28A4E}" destId="{D6411E90-F8FA-43B5-902F-C4BABE889737}" srcOrd="2" destOrd="0" presId="urn:microsoft.com/office/officeart/2005/8/layout/hierarchy1"/>
    <dgm:cxn modelId="{F68B52EC-5A2A-4C71-A5EE-D5E880FE57F1}" type="presParOf" srcId="{28F61A35-79FE-4E9F-9E49-B5D72AD28A4E}" destId="{44C3B2AC-FD90-4C54-8FDB-B19186197D9B}" srcOrd="3" destOrd="0" presId="urn:microsoft.com/office/officeart/2005/8/layout/hierarchy1"/>
    <dgm:cxn modelId="{5ABC12BC-9AAF-44D1-BC0E-B21E3E503F7B}" type="presParOf" srcId="{44C3B2AC-FD90-4C54-8FDB-B19186197D9B}" destId="{86648CEC-B6D2-4204-9E83-5289D3C4E559}" srcOrd="0" destOrd="0" presId="urn:microsoft.com/office/officeart/2005/8/layout/hierarchy1"/>
    <dgm:cxn modelId="{79DD0527-BD20-4D88-838C-21E7521DE31B}" type="presParOf" srcId="{86648CEC-B6D2-4204-9E83-5289D3C4E559}" destId="{4E6094A2-EE07-4486-9AE5-58B1535CD159}" srcOrd="0" destOrd="0" presId="urn:microsoft.com/office/officeart/2005/8/layout/hierarchy1"/>
    <dgm:cxn modelId="{4110A7F8-FBB0-4528-B06E-B331BEC70FAA}" type="presParOf" srcId="{86648CEC-B6D2-4204-9E83-5289D3C4E559}" destId="{9687FC00-2E4B-45DF-BF68-B39AEEC96C98}" srcOrd="1" destOrd="0" presId="urn:microsoft.com/office/officeart/2005/8/layout/hierarchy1"/>
    <dgm:cxn modelId="{B0ED883F-E865-4F4A-8EAB-220F0C7E6459}" type="presParOf" srcId="{44C3B2AC-FD90-4C54-8FDB-B19186197D9B}" destId="{FF313F77-DE3E-47D6-89E2-5358F18257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46E2B4-1E99-4076-ADF8-5D2E17ED725C}" type="doc">
      <dgm:prSet loTypeId="urn:microsoft.com/office/officeart/2005/8/layout/chevron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A83706-4D2C-41A7-BC2A-CBD25E6C330A}" type="pres">
      <dgm:prSet presAssocID="{DB46E2B4-1E99-4076-ADF8-5D2E17ED725C}" presName="linearFlow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6B5E2134-525F-440C-9087-5FB873148DB1}" type="presOf" srcId="{DB46E2B4-1E99-4076-ADF8-5D2E17ED725C}" destId="{40A83706-4D2C-41A7-BC2A-CBD25E6C330A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2CD2B5-8298-49F9-9487-3643B81DEA0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532499-CD02-48FE-BC11-787E08A91F1C}">
      <dgm:prSet phldrT="[Текст]"/>
      <dgm:spPr/>
      <dgm:t>
        <a:bodyPr/>
        <a:lstStyle/>
        <a:p>
          <a:endParaRPr lang="ru-RU" dirty="0"/>
        </a:p>
      </dgm:t>
    </dgm:pt>
    <dgm:pt modelId="{D7505B50-5289-434B-9A4B-6D84C4B808C7}" type="sibTrans" cxnId="{E96AD57D-F017-436B-8BC1-2C775631CCE6}">
      <dgm:prSet/>
      <dgm:spPr/>
      <dgm:t>
        <a:bodyPr/>
        <a:lstStyle/>
        <a:p>
          <a:endParaRPr lang="ru-RU"/>
        </a:p>
      </dgm:t>
    </dgm:pt>
    <dgm:pt modelId="{08E49842-C4E4-4B71-B8E4-D3A68DB6F50A}" type="parTrans" cxnId="{E96AD57D-F017-436B-8BC1-2C775631CCE6}">
      <dgm:prSet/>
      <dgm:spPr/>
      <dgm:t>
        <a:bodyPr/>
        <a:lstStyle/>
        <a:p>
          <a:endParaRPr lang="ru-RU"/>
        </a:p>
      </dgm:t>
    </dgm:pt>
    <dgm:pt modelId="{DBCB53EB-371A-449F-A08A-5DA9729CCC96}" type="pres">
      <dgm:prSet presAssocID="{DE2CD2B5-8298-49F9-9487-3643B81DEA09}" presName="linearFlow" presStyleCnt="0">
        <dgm:presLayoutVars>
          <dgm:dir/>
          <dgm:animLvl val="lvl"/>
          <dgm:resizeHandles val="exact"/>
        </dgm:presLayoutVars>
      </dgm:prSet>
      <dgm:spPr/>
    </dgm:pt>
    <dgm:pt modelId="{21E38CBB-2526-44D2-A432-55A1727A50BD}" type="pres">
      <dgm:prSet presAssocID="{E7532499-CD02-48FE-BC11-787E08A91F1C}" presName="composite" presStyleCnt="0"/>
      <dgm:spPr/>
    </dgm:pt>
    <dgm:pt modelId="{CDB96645-ACD5-45C4-84B4-E45338E28E2B}" type="pres">
      <dgm:prSet presAssocID="{E7532499-CD02-48FE-BC11-787E08A91F1C}" presName="parentText" presStyleLbl="alignNode1" presStyleIdx="0" presStyleCnt="1" custLinFactNeighborX="0" custLinFactNeighborY="0">
        <dgm:presLayoutVars>
          <dgm:chMax val="1"/>
          <dgm:bulletEnabled val="1"/>
        </dgm:presLayoutVars>
      </dgm:prSet>
      <dgm:spPr/>
    </dgm:pt>
    <dgm:pt modelId="{CCB0CD0F-3905-48B1-B6F9-CB6E04310388}" type="pres">
      <dgm:prSet presAssocID="{E7532499-CD02-48FE-BC11-787E08A91F1C}" presName="descendantText" presStyleLbl="alignAcc1" presStyleIdx="0" presStyleCnt="1" custLinFactNeighborX="0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E96AD57D-F017-436B-8BC1-2C775631CCE6}" srcId="{DE2CD2B5-8298-49F9-9487-3643B81DEA09}" destId="{E7532499-CD02-48FE-BC11-787E08A91F1C}" srcOrd="0" destOrd="0" parTransId="{08E49842-C4E4-4B71-B8E4-D3A68DB6F50A}" sibTransId="{D7505B50-5289-434B-9A4B-6D84C4B808C7}"/>
    <dgm:cxn modelId="{262BCAEF-C241-4A91-81DA-ACBDD9047245}" type="presOf" srcId="{E7532499-CD02-48FE-BC11-787E08A91F1C}" destId="{CDB96645-ACD5-45C4-84B4-E45338E28E2B}" srcOrd="0" destOrd="0" presId="urn:microsoft.com/office/officeart/2005/8/layout/chevron2"/>
    <dgm:cxn modelId="{38C188F2-BCBE-430B-89B6-4CA836724C26}" type="presOf" srcId="{DE2CD2B5-8298-49F9-9487-3643B81DEA09}" destId="{DBCB53EB-371A-449F-A08A-5DA9729CCC96}" srcOrd="0" destOrd="0" presId="urn:microsoft.com/office/officeart/2005/8/layout/chevron2"/>
    <dgm:cxn modelId="{6187BC6E-1A20-46EB-A778-A17658CEC913}" type="presParOf" srcId="{DBCB53EB-371A-449F-A08A-5DA9729CCC96}" destId="{21E38CBB-2526-44D2-A432-55A1727A50BD}" srcOrd="0" destOrd="0" presId="urn:microsoft.com/office/officeart/2005/8/layout/chevron2"/>
    <dgm:cxn modelId="{6360523B-B017-4F1E-8534-F81A303E160D}" type="presParOf" srcId="{21E38CBB-2526-44D2-A432-55A1727A50BD}" destId="{CDB96645-ACD5-45C4-84B4-E45338E28E2B}" srcOrd="0" destOrd="0" presId="urn:microsoft.com/office/officeart/2005/8/layout/chevron2"/>
    <dgm:cxn modelId="{78A830CD-2A8A-4102-A8E2-027B840B7DDA}" type="presParOf" srcId="{21E38CBB-2526-44D2-A432-55A1727A50BD}" destId="{CCB0CD0F-3905-48B1-B6F9-CB6E0431038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2E1839-2A1F-4BFA-8C88-AED920C6B22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D41F9F-8B15-4FD6-A044-EC3DCE5B3385}">
      <dgm:prSet phldrT="[Текст]" custT="1"/>
      <dgm:spPr/>
      <dgm:t>
        <a:bodyPr/>
        <a:lstStyle/>
        <a:p>
          <a:r>
            <a:rPr lang="uk-UA" sz="2400" b="1" i="0" u="none" dirty="0">
              <a:solidFill>
                <a:schemeClr val="tx1"/>
              </a:solidFill>
            </a:rPr>
            <a:t>Зміни приголосних перед –СЬК(</a:t>
          </a:r>
          <a:r>
            <a:rPr lang="uk-UA" sz="2400" b="1" i="0" u="none" dirty="0" err="1">
              <a:solidFill>
                <a:schemeClr val="tx1"/>
              </a:solidFill>
            </a:rPr>
            <a:t>ий</a:t>
          </a:r>
          <a:r>
            <a:rPr lang="uk-UA" sz="2400" b="1" i="0" u="none" dirty="0">
              <a:solidFill>
                <a:schemeClr val="tx1"/>
              </a:solidFill>
            </a:rPr>
            <a:t>), -СТВ(О)</a:t>
          </a:r>
          <a:endParaRPr lang="ru-RU" sz="2400" b="1" i="0" u="none" dirty="0">
            <a:solidFill>
              <a:schemeClr val="tx1"/>
            </a:solidFill>
          </a:endParaRPr>
        </a:p>
      </dgm:t>
    </dgm:pt>
    <dgm:pt modelId="{EAA80076-F008-47CB-9074-3347C2CC236B}" type="parTrans" cxnId="{6A0470CE-34B8-42FD-BCB4-AC571C8CC163}">
      <dgm:prSet/>
      <dgm:spPr/>
      <dgm:t>
        <a:bodyPr/>
        <a:lstStyle/>
        <a:p>
          <a:endParaRPr lang="ru-RU"/>
        </a:p>
      </dgm:t>
    </dgm:pt>
    <dgm:pt modelId="{C017ADC2-0510-40B5-A87D-EFFBA98883CD}" type="sibTrans" cxnId="{6A0470CE-34B8-42FD-BCB4-AC571C8CC163}">
      <dgm:prSet/>
      <dgm:spPr/>
      <dgm:t>
        <a:bodyPr/>
        <a:lstStyle/>
        <a:p>
          <a:endParaRPr lang="ru-RU"/>
        </a:p>
      </dgm:t>
    </dgm:pt>
    <dgm:pt modelId="{39852319-7CD0-4481-8B5B-50E026C60E65}" type="pres">
      <dgm:prSet presAssocID="{412E1839-2A1F-4BFA-8C88-AED920C6B22C}" presName="linear" presStyleCnt="0">
        <dgm:presLayoutVars>
          <dgm:dir/>
          <dgm:resizeHandles val="exact"/>
        </dgm:presLayoutVars>
      </dgm:prSet>
      <dgm:spPr/>
    </dgm:pt>
    <dgm:pt modelId="{8A01FCBB-0DAC-4250-BE9F-DCBF899D5046}" type="pres">
      <dgm:prSet presAssocID="{2CD41F9F-8B15-4FD6-A044-EC3DCE5B3385}" presName="comp" presStyleCnt="0"/>
      <dgm:spPr/>
    </dgm:pt>
    <dgm:pt modelId="{5E14B3F2-4C37-46AD-B5FA-8B038C6B4BA5}" type="pres">
      <dgm:prSet presAssocID="{2CD41F9F-8B15-4FD6-A044-EC3DCE5B3385}" presName="box" presStyleLbl="node1" presStyleIdx="0" presStyleCnt="1" custLinFactNeighborX="-6304" custLinFactNeighborY="51761"/>
      <dgm:spPr/>
    </dgm:pt>
    <dgm:pt modelId="{ABC3AB83-9504-4771-AA20-7106281DB2FC}" type="pres">
      <dgm:prSet presAssocID="{2CD41F9F-8B15-4FD6-A044-EC3DCE5B3385}" presName="img" presStyleLbl="fgImgPlace1" presStyleIdx="0" presStyleCnt="1" custScaleX="48427" custLinFactY="615358" custLinFactNeighborX="-54702" custLinFactNeighborY="7000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5D206FE-A16D-4561-B4C4-D853A277C7EB}" type="pres">
      <dgm:prSet presAssocID="{2CD41F9F-8B15-4FD6-A044-EC3DCE5B3385}" presName="text" presStyleLbl="node1" presStyleIdx="0" presStyleCnt="1">
        <dgm:presLayoutVars>
          <dgm:bulletEnabled val="1"/>
        </dgm:presLayoutVars>
      </dgm:prSet>
      <dgm:spPr/>
    </dgm:pt>
  </dgm:ptLst>
  <dgm:cxnLst>
    <dgm:cxn modelId="{3E490D38-7FD5-4FBE-ACCA-7C9FD493AAD1}" type="presOf" srcId="{2CD41F9F-8B15-4FD6-A044-EC3DCE5B3385}" destId="{E5D206FE-A16D-4561-B4C4-D853A277C7EB}" srcOrd="1" destOrd="0" presId="urn:microsoft.com/office/officeart/2005/8/layout/vList4"/>
    <dgm:cxn modelId="{91C5563B-B37D-4607-89BA-76ECDCDBD032}" type="presOf" srcId="{2CD41F9F-8B15-4FD6-A044-EC3DCE5B3385}" destId="{5E14B3F2-4C37-46AD-B5FA-8B038C6B4BA5}" srcOrd="0" destOrd="0" presId="urn:microsoft.com/office/officeart/2005/8/layout/vList4"/>
    <dgm:cxn modelId="{6A0470CE-34B8-42FD-BCB4-AC571C8CC163}" srcId="{412E1839-2A1F-4BFA-8C88-AED920C6B22C}" destId="{2CD41F9F-8B15-4FD6-A044-EC3DCE5B3385}" srcOrd="0" destOrd="0" parTransId="{EAA80076-F008-47CB-9074-3347C2CC236B}" sibTransId="{C017ADC2-0510-40B5-A87D-EFFBA98883CD}"/>
    <dgm:cxn modelId="{94D73AF9-A26C-400C-A269-4D6FE9C3CE6B}" type="presOf" srcId="{412E1839-2A1F-4BFA-8C88-AED920C6B22C}" destId="{39852319-7CD0-4481-8B5B-50E026C60E65}" srcOrd="0" destOrd="0" presId="urn:microsoft.com/office/officeart/2005/8/layout/vList4"/>
    <dgm:cxn modelId="{9095E59F-08F4-4575-B5C7-CA350DAF4A42}" type="presParOf" srcId="{39852319-7CD0-4481-8B5B-50E026C60E65}" destId="{8A01FCBB-0DAC-4250-BE9F-DCBF899D5046}" srcOrd="0" destOrd="0" presId="urn:microsoft.com/office/officeart/2005/8/layout/vList4"/>
    <dgm:cxn modelId="{56BF23E5-520A-41ED-8DFE-23360A644360}" type="presParOf" srcId="{8A01FCBB-0DAC-4250-BE9F-DCBF899D5046}" destId="{5E14B3F2-4C37-46AD-B5FA-8B038C6B4BA5}" srcOrd="0" destOrd="0" presId="urn:microsoft.com/office/officeart/2005/8/layout/vList4"/>
    <dgm:cxn modelId="{933CACDD-FB55-4EF5-86C8-4483EEB1C7E3}" type="presParOf" srcId="{8A01FCBB-0DAC-4250-BE9F-DCBF899D5046}" destId="{ABC3AB83-9504-4771-AA20-7106281DB2FC}" srcOrd="1" destOrd="0" presId="urn:microsoft.com/office/officeart/2005/8/layout/vList4"/>
    <dgm:cxn modelId="{49B17859-CE30-4C28-9F0E-84B10A4DA8EC}" type="presParOf" srcId="{8A01FCBB-0DAC-4250-BE9F-DCBF899D5046}" destId="{E5D206FE-A16D-4561-B4C4-D853A277C7E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2846BF-4520-4467-8F96-73242C4D939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0801D5-38B2-4A4A-8E0F-63E99AC60F38}">
      <dgm:prSet phldrT="[Текст]" custT="1"/>
      <dgm:spPr/>
      <dgm:t>
        <a:bodyPr/>
        <a:lstStyle/>
        <a:p>
          <a:pPr algn="ctr"/>
          <a:r>
            <a:rPr lang="uk-UA" sz="2000" dirty="0">
              <a:solidFill>
                <a:schemeClr val="tx1"/>
              </a:solidFill>
            </a:rPr>
            <a:t>Перед суфіксами –СЬК(</a:t>
          </a:r>
          <a:r>
            <a:rPr lang="uk-UA" sz="2000" dirty="0" err="1">
              <a:solidFill>
                <a:schemeClr val="tx1"/>
              </a:solidFill>
            </a:rPr>
            <a:t>ий</a:t>
          </a:r>
          <a:r>
            <a:rPr lang="uk-UA" sz="2000" dirty="0">
              <a:solidFill>
                <a:schemeClr val="tx1"/>
              </a:solidFill>
            </a:rPr>
            <a:t>), -СТВ(О) деякі приголосні при словотворенні змінюються, змінюючи й самі суфікси. Відбувається чергування приголосних:</a:t>
          </a:r>
          <a:endParaRPr lang="ru-RU" sz="2000" dirty="0">
            <a:solidFill>
              <a:schemeClr val="tx1"/>
            </a:solidFill>
          </a:endParaRPr>
        </a:p>
      </dgm:t>
    </dgm:pt>
    <dgm:pt modelId="{A1F56052-BC70-4C43-9D75-C25930644E0D}" type="parTrans" cxnId="{F30A3298-4F40-4001-8A34-880762CD1F04}">
      <dgm:prSet/>
      <dgm:spPr/>
      <dgm:t>
        <a:bodyPr/>
        <a:lstStyle/>
        <a:p>
          <a:endParaRPr lang="ru-RU"/>
        </a:p>
      </dgm:t>
    </dgm:pt>
    <dgm:pt modelId="{BAEA6B0C-24F9-43B0-8226-9DDDBDE5CB19}" type="sibTrans" cxnId="{F30A3298-4F40-4001-8A34-880762CD1F04}">
      <dgm:prSet/>
      <dgm:spPr/>
      <dgm:t>
        <a:bodyPr/>
        <a:lstStyle/>
        <a:p>
          <a:endParaRPr lang="ru-RU"/>
        </a:p>
      </dgm:t>
    </dgm:pt>
    <dgm:pt modelId="{C8FA2AE5-1161-473D-A7D6-61E98CA6FA38}">
      <dgm:prSet phldrT="[Текст]" custT="1"/>
      <dgm:spPr/>
      <dgm:t>
        <a:bodyPr/>
        <a:lstStyle/>
        <a:p>
          <a:pPr algn="ctr"/>
          <a:r>
            <a:rPr lang="uk-UA" sz="2000" dirty="0">
              <a:solidFill>
                <a:schemeClr val="tx1"/>
              </a:solidFill>
            </a:rPr>
            <a:t>Х,ш,с  + </a:t>
          </a:r>
          <a:r>
            <a:rPr lang="uk-UA" sz="2000" dirty="0" err="1">
              <a:solidFill>
                <a:schemeClr val="tx1"/>
              </a:solidFill>
            </a:rPr>
            <a:t>-ськ</a:t>
          </a:r>
          <a:r>
            <a:rPr lang="uk-UA" sz="2000" dirty="0">
              <a:solidFill>
                <a:schemeClr val="tx1"/>
              </a:solidFill>
            </a:rPr>
            <a:t>(</a:t>
          </a:r>
          <a:r>
            <a:rPr lang="uk-UA" sz="2000" dirty="0" err="1">
              <a:solidFill>
                <a:schemeClr val="tx1"/>
              </a:solidFill>
            </a:rPr>
            <a:t>ий</a:t>
          </a:r>
          <a:r>
            <a:rPr lang="uk-UA" sz="2000" dirty="0">
              <a:solidFill>
                <a:schemeClr val="tx1"/>
              </a:solidFill>
            </a:rPr>
            <a:t>), </a:t>
          </a:r>
          <a:r>
            <a:rPr lang="uk-UA" sz="2000" dirty="0" err="1">
              <a:solidFill>
                <a:schemeClr val="tx1"/>
              </a:solidFill>
            </a:rPr>
            <a:t>-ств</a:t>
          </a:r>
          <a:r>
            <a:rPr lang="uk-UA" sz="2000" dirty="0">
              <a:solidFill>
                <a:schemeClr val="tx1"/>
              </a:solidFill>
            </a:rPr>
            <a:t>(о) дають </a:t>
          </a:r>
          <a:r>
            <a:rPr lang="uk-UA" sz="2000" dirty="0" err="1">
              <a:solidFill>
                <a:schemeClr val="tx1"/>
              </a:solidFill>
            </a:rPr>
            <a:t>-ськ</a:t>
          </a:r>
          <a:r>
            <a:rPr lang="uk-UA" sz="2000" dirty="0">
              <a:solidFill>
                <a:schemeClr val="tx1"/>
              </a:solidFill>
            </a:rPr>
            <a:t>(</a:t>
          </a:r>
          <a:r>
            <a:rPr lang="uk-UA" sz="2000" dirty="0" err="1">
              <a:solidFill>
                <a:schemeClr val="tx1"/>
              </a:solidFill>
            </a:rPr>
            <a:t>ий</a:t>
          </a:r>
          <a:r>
            <a:rPr lang="uk-UA" sz="2000" dirty="0">
              <a:solidFill>
                <a:schemeClr val="tx1"/>
              </a:solidFill>
            </a:rPr>
            <a:t>), </a:t>
          </a:r>
          <a:r>
            <a:rPr lang="uk-UA" sz="2000" dirty="0" err="1">
              <a:solidFill>
                <a:schemeClr val="tx1"/>
              </a:solidFill>
            </a:rPr>
            <a:t>-ств</a:t>
          </a:r>
          <a:r>
            <a:rPr lang="uk-UA" sz="2000" dirty="0">
              <a:solidFill>
                <a:schemeClr val="tx1"/>
              </a:solidFill>
            </a:rPr>
            <a:t>(о):</a:t>
          </a:r>
        </a:p>
        <a:p>
          <a:pPr algn="ctr"/>
          <a:r>
            <a:rPr lang="uk-UA" sz="2000" dirty="0">
              <a:solidFill>
                <a:schemeClr val="tx1"/>
              </a:solidFill>
            </a:rPr>
            <a:t>птах – птаство, товариш – товариство.  </a:t>
          </a:r>
          <a:endParaRPr lang="ru-RU" sz="2000" dirty="0">
            <a:solidFill>
              <a:schemeClr val="tx1"/>
            </a:solidFill>
          </a:endParaRPr>
        </a:p>
      </dgm:t>
    </dgm:pt>
    <dgm:pt modelId="{8E253376-5F82-4CA9-B6B4-B2E3C16BD329}" type="parTrans" cxnId="{AEF4CF94-4232-41A7-AC1D-BF54FA289C2A}">
      <dgm:prSet/>
      <dgm:spPr/>
      <dgm:t>
        <a:bodyPr/>
        <a:lstStyle/>
        <a:p>
          <a:endParaRPr lang="ru-RU"/>
        </a:p>
      </dgm:t>
    </dgm:pt>
    <dgm:pt modelId="{E5A59F1A-65C9-42F0-97CC-56E7C3A7C3D5}" type="sibTrans" cxnId="{AEF4CF94-4232-41A7-AC1D-BF54FA289C2A}">
      <dgm:prSet/>
      <dgm:spPr/>
      <dgm:t>
        <a:bodyPr/>
        <a:lstStyle/>
        <a:p>
          <a:endParaRPr lang="ru-RU"/>
        </a:p>
      </dgm:t>
    </dgm:pt>
    <dgm:pt modelId="{A2D64E34-1CBD-48AA-AD49-2763499935B7}">
      <dgm:prSet phldrT="[Текст]" custT="1"/>
      <dgm:spPr/>
      <dgm:t>
        <a:bodyPr/>
        <a:lstStyle/>
        <a:p>
          <a:pPr algn="ctr"/>
          <a:r>
            <a:rPr lang="uk-UA" sz="2000" dirty="0">
              <a:solidFill>
                <a:schemeClr val="tx1"/>
              </a:solidFill>
            </a:rPr>
            <a:t>к, ц, ч + </a:t>
          </a:r>
          <a:r>
            <a:rPr lang="uk-UA" sz="2000" dirty="0" err="1">
              <a:solidFill>
                <a:schemeClr val="tx1"/>
              </a:solidFill>
            </a:rPr>
            <a:t>–ськ</a:t>
          </a:r>
          <a:r>
            <a:rPr lang="uk-UA" sz="2000" dirty="0">
              <a:solidFill>
                <a:schemeClr val="tx1"/>
              </a:solidFill>
            </a:rPr>
            <a:t>(</a:t>
          </a:r>
          <a:r>
            <a:rPr lang="uk-UA" sz="2000" dirty="0" err="1">
              <a:solidFill>
                <a:schemeClr val="tx1"/>
              </a:solidFill>
            </a:rPr>
            <a:t>ий</a:t>
          </a:r>
          <a:r>
            <a:rPr lang="uk-UA" sz="2000" dirty="0">
              <a:solidFill>
                <a:schemeClr val="tx1"/>
              </a:solidFill>
            </a:rPr>
            <a:t>), </a:t>
          </a:r>
          <a:r>
            <a:rPr lang="uk-UA" sz="2000" dirty="0" err="1">
              <a:solidFill>
                <a:schemeClr val="tx1"/>
              </a:solidFill>
            </a:rPr>
            <a:t>-ств</a:t>
          </a:r>
          <a:r>
            <a:rPr lang="uk-UA" sz="2000" dirty="0">
              <a:solidFill>
                <a:schemeClr val="tx1"/>
              </a:solidFill>
            </a:rPr>
            <a:t>(о)  дають </a:t>
          </a:r>
          <a:r>
            <a:rPr lang="uk-UA" sz="2000" dirty="0" err="1">
              <a:solidFill>
                <a:schemeClr val="tx1"/>
              </a:solidFill>
            </a:rPr>
            <a:t>–цьк</a:t>
          </a:r>
          <a:r>
            <a:rPr lang="uk-UA" sz="2000" dirty="0">
              <a:solidFill>
                <a:schemeClr val="tx1"/>
              </a:solidFill>
            </a:rPr>
            <a:t>(</a:t>
          </a:r>
          <a:r>
            <a:rPr lang="uk-UA" sz="2000" dirty="0" err="1">
              <a:solidFill>
                <a:schemeClr val="tx1"/>
              </a:solidFill>
            </a:rPr>
            <a:t>ий</a:t>
          </a:r>
          <a:r>
            <a:rPr lang="uk-UA" sz="2000" dirty="0">
              <a:solidFill>
                <a:schemeClr val="tx1"/>
              </a:solidFill>
            </a:rPr>
            <a:t>), - </a:t>
          </a:r>
          <a:r>
            <a:rPr lang="uk-UA" sz="2000" dirty="0" err="1">
              <a:solidFill>
                <a:schemeClr val="tx1"/>
              </a:solidFill>
            </a:rPr>
            <a:t>цтв</a:t>
          </a:r>
          <a:r>
            <a:rPr lang="uk-UA" sz="2000" dirty="0">
              <a:solidFill>
                <a:schemeClr val="tx1"/>
              </a:solidFill>
            </a:rPr>
            <a:t>(о):</a:t>
          </a:r>
        </a:p>
        <a:p>
          <a:pPr algn="ctr"/>
          <a:r>
            <a:rPr lang="uk-UA" sz="1900" dirty="0">
              <a:solidFill>
                <a:schemeClr val="tx1"/>
              </a:solidFill>
            </a:rPr>
            <a:t>Молодець – молодецький, молодецтво; ткач-ткацький, ткацтво; </a:t>
          </a:r>
          <a:endParaRPr lang="ru-RU" sz="1900" dirty="0">
            <a:solidFill>
              <a:schemeClr val="tx1"/>
            </a:solidFill>
          </a:endParaRPr>
        </a:p>
      </dgm:t>
    </dgm:pt>
    <dgm:pt modelId="{BA05B89D-017F-46A4-A6D7-577926D9A89E}" type="parTrans" cxnId="{03827F3E-5506-463F-9CED-CEDEF6E724A0}">
      <dgm:prSet/>
      <dgm:spPr/>
      <dgm:t>
        <a:bodyPr/>
        <a:lstStyle/>
        <a:p>
          <a:endParaRPr lang="ru-RU"/>
        </a:p>
      </dgm:t>
    </dgm:pt>
    <dgm:pt modelId="{6EC9818E-8836-4E91-B792-CB32C802F3B7}" type="sibTrans" cxnId="{03827F3E-5506-463F-9CED-CEDEF6E724A0}">
      <dgm:prSet/>
      <dgm:spPr/>
      <dgm:t>
        <a:bodyPr/>
        <a:lstStyle/>
        <a:p>
          <a:endParaRPr lang="ru-RU"/>
        </a:p>
      </dgm:t>
    </dgm:pt>
    <dgm:pt modelId="{3499E363-6C0B-403F-A657-A3CB0409C959}">
      <dgm:prSet phldrT="[Текст]" custT="1"/>
      <dgm:spPr/>
      <dgm:t>
        <a:bodyPr/>
        <a:lstStyle/>
        <a:p>
          <a:pPr algn="ctr"/>
          <a:r>
            <a:rPr lang="uk-UA" sz="2000" dirty="0">
              <a:solidFill>
                <a:schemeClr val="tx1"/>
              </a:solidFill>
            </a:rPr>
            <a:t>г, ж, з + </a:t>
          </a:r>
          <a:r>
            <a:rPr lang="uk-UA" sz="2000" dirty="0" err="1">
              <a:solidFill>
                <a:schemeClr val="tx1"/>
              </a:solidFill>
            </a:rPr>
            <a:t>-ськ</a:t>
          </a:r>
          <a:r>
            <a:rPr lang="uk-UA" sz="2000" dirty="0">
              <a:solidFill>
                <a:schemeClr val="tx1"/>
              </a:solidFill>
            </a:rPr>
            <a:t>(</a:t>
          </a:r>
          <a:r>
            <a:rPr lang="uk-UA" sz="2000" dirty="0" err="1">
              <a:solidFill>
                <a:schemeClr val="tx1"/>
              </a:solidFill>
            </a:rPr>
            <a:t>ий</a:t>
          </a:r>
          <a:r>
            <a:rPr lang="uk-UA" sz="2000" dirty="0">
              <a:solidFill>
                <a:schemeClr val="tx1"/>
              </a:solidFill>
            </a:rPr>
            <a:t>), </a:t>
          </a:r>
          <a:r>
            <a:rPr lang="uk-UA" sz="2000" dirty="0" err="1">
              <a:solidFill>
                <a:schemeClr val="tx1"/>
              </a:solidFill>
            </a:rPr>
            <a:t>-ств</a:t>
          </a:r>
          <a:r>
            <a:rPr lang="uk-UA" sz="2000" dirty="0">
              <a:solidFill>
                <a:schemeClr val="tx1"/>
              </a:solidFill>
            </a:rPr>
            <a:t>(о) дають </a:t>
          </a:r>
          <a:r>
            <a:rPr lang="uk-UA" sz="2000" dirty="0" err="1">
              <a:solidFill>
                <a:schemeClr val="tx1"/>
              </a:solidFill>
            </a:rPr>
            <a:t>–зьк</a:t>
          </a:r>
          <a:r>
            <a:rPr lang="uk-UA" sz="2000" dirty="0">
              <a:solidFill>
                <a:schemeClr val="tx1"/>
              </a:solidFill>
            </a:rPr>
            <a:t>(</a:t>
          </a:r>
          <a:r>
            <a:rPr lang="uk-UA" sz="2000" dirty="0" err="1">
              <a:solidFill>
                <a:schemeClr val="tx1"/>
              </a:solidFill>
            </a:rPr>
            <a:t>ий</a:t>
          </a:r>
          <a:r>
            <a:rPr lang="uk-UA" sz="2000" dirty="0">
              <a:solidFill>
                <a:schemeClr val="tx1"/>
              </a:solidFill>
            </a:rPr>
            <a:t>), </a:t>
          </a:r>
          <a:r>
            <a:rPr lang="uk-UA" sz="2000" dirty="0" err="1">
              <a:solidFill>
                <a:schemeClr val="tx1"/>
              </a:solidFill>
            </a:rPr>
            <a:t>-зтв</a:t>
          </a:r>
          <a:r>
            <a:rPr lang="uk-UA" sz="2000" dirty="0">
              <a:solidFill>
                <a:schemeClr val="tx1"/>
              </a:solidFill>
            </a:rPr>
            <a:t>(о):</a:t>
          </a:r>
        </a:p>
        <a:p>
          <a:pPr algn="ctr"/>
          <a:r>
            <a:rPr lang="uk-UA" sz="2000" dirty="0">
              <a:solidFill>
                <a:schemeClr val="tx1"/>
              </a:solidFill>
            </a:rPr>
            <a:t>Боягуз – боягузький - боягузтво;  убогий – убозтво.</a:t>
          </a:r>
          <a:endParaRPr lang="ru-RU" sz="2000" dirty="0">
            <a:solidFill>
              <a:schemeClr val="tx1"/>
            </a:solidFill>
          </a:endParaRPr>
        </a:p>
      </dgm:t>
    </dgm:pt>
    <dgm:pt modelId="{27E003AD-88CF-4D5A-B1C6-B99A8D23BF49}" type="sibTrans" cxnId="{07511DEB-323D-44C3-9114-503F2D31EDAB}">
      <dgm:prSet/>
      <dgm:spPr/>
      <dgm:t>
        <a:bodyPr/>
        <a:lstStyle/>
        <a:p>
          <a:endParaRPr lang="ru-RU"/>
        </a:p>
      </dgm:t>
    </dgm:pt>
    <dgm:pt modelId="{20E78F13-8496-44D2-8FC4-A46C72F1B631}" type="parTrans" cxnId="{07511DEB-323D-44C3-9114-503F2D31EDAB}">
      <dgm:prSet/>
      <dgm:spPr/>
      <dgm:t>
        <a:bodyPr/>
        <a:lstStyle/>
        <a:p>
          <a:endParaRPr lang="ru-RU"/>
        </a:p>
      </dgm:t>
    </dgm:pt>
    <dgm:pt modelId="{15D680D4-2C35-4859-9933-70E2323825B7}" type="pres">
      <dgm:prSet presAssocID="{992846BF-4520-4467-8F96-73242C4D939B}" presName="outerComposite" presStyleCnt="0">
        <dgm:presLayoutVars>
          <dgm:chMax val="5"/>
          <dgm:dir/>
          <dgm:resizeHandles val="exact"/>
        </dgm:presLayoutVars>
      </dgm:prSet>
      <dgm:spPr/>
    </dgm:pt>
    <dgm:pt modelId="{DA8D2EAE-9788-4605-9C45-161EDD2B7DAD}" type="pres">
      <dgm:prSet presAssocID="{992846BF-4520-4467-8F96-73242C4D939B}" presName="dummyMaxCanvas" presStyleCnt="0">
        <dgm:presLayoutVars/>
      </dgm:prSet>
      <dgm:spPr/>
    </dgm:pt>
    <dgm:pt modelId="{343A49E5-E0E4-452C-80F2-B0F930D70262}" type="pres">
      <dgm:prSet presAssocID="{992846BF-4520-4467-8F96-73242C4D939B}" presName="FourNodes_1" presStyleLbl="node1" presStyleIdx="0" presStyleCnt="4" custScaleX="125000" custScaleY="91241" custLinFactNeighborX="10390" custLinFactNeighborY="7758">
        <dgm:presLayoutVars>
          <dgm:bulletEnabled val="1"/>
        </dgm:presLayoutVars>
      </dgm:prSet>
      <dgm:spPr/>
    </dgm:pt>
    <dgm:pt modelId="{E8DCE096-7408-474C-A492-00524A8CB5D9}" type="pres">
      <dgm:prSet presAssocID="{992846BF-4520-4467-8F96-73242C4D939B}" presName="FourNodes_2" presStyleLbl="node1" presStyleIdx="1" presStyleCnt="4" custScaleX="114845" custScaleY="66416" custLinFactNeighborX="249" custLinFactNeighborY="-30012">
        <dgm:presLayoutVars>
          <dgm:bulletEnabled val="1"/>
        </dgm:presLayoutVars>
      </dgm:prSet>
      <dgm:spPr/>
    </dgm:pt>
    <dgm:pt modelId="{E0588D65-FDF5-4116-9FDD-436A013A0FE5}" type="pres">
      <dgm:prSet presAssocID="{992846BF-4520-4467-8F96-73242C4D939B}" presName="FourNodes_3" presStyleLbl="node1" presStyleIdx="2" presStyleCnt="4" custScaleX="114184" custScaleY="71141" custLinFactNeighborX="-8657" custLinFactNeighborY="-77914">
        <dgm:presLayoutVars>
          <dgm:bulletEnabled val="1"/>
        </dgm:presLayoutVars>
      </dgm:prSet>
      <dgm:spPr/>
    </dgm:pt>
    <dgm:pt modelId="{2AC7A26A-D746-4A2E-AF60-7D4E745F9274}" type="pres">
      <dgm:prSet presAssocID="{992846BF-4520-4467-8F96-73242C4D939B}" presName="FourNodes_4" presStyleLbl="node1" presStyleIdx="3" presStyleCnt="4" custScaleX="114751" custScaleY="60530" custLinFactY="-27311" custLinFactNeighborX="-16748" custLinFactNeighborY="-100000">
        <dgm:presLayoutVars>
          <dgm:bulletEnabled val="1"/>
        </dgm:presLayoutVars>
      </dgm:prSet>
      <dgm:spPr/>
    </dgm:pt>
    <dgm:pt modelId="{D4A05F4D-6A2D-48FF-BD41-57683D41C1C9}" type="pres">
      <dgm:prSet presAssocID="{992846BF-4520-4467-8F96-73242C4D939B}" presName="FourConn_1-2" presStyleLbl="fgAccFollowNode1" presStyleIdx="0" presStyleCnt="3" custScaleY="134362" custLinFactX="100000" custLinFactNeighborX="120883" custLinFactNeighborY="-81653">
        <dgm:presLayoutVars>
          <dgm:bulletEnabled val="1"/>
        </dgm:presLayoutVars>
      </dgm:prSet>
      <dgm:spPr/>
    </dgm:pt>
    <dgm:pt modelId="{25D5A1FE-658B-40BD-9152-B08B336B38DB}" type="pres">
      <dgm:prSet presAssocID="{992846BF-4520-4467-8F96-73242C4D939B}" presName="FourConn_2-3" presStyleLbl="fgAccFollowNode1" presStyleIdx="1" presStyleCnt="3" custAng="5400000" custLinFactY="-38170" custLinFactNeighborX="69539" custLinFactNeighborY="-100000">
        <dgm:presLayoutVars>
          <dgm:bulletEnabled val="1"/>
        </dgm:presLayoutVars>
      </dgm:prSet>
      <dgm:spPr/>
    </dgm:pt>
    <dgm:pt modelId="{72261F07-70FB-4240-83EA-342497CE43D4}" type="pres">
      <dgm:prSet presAssocID="{992846BF-4520-4467-8F96-73242C4D939B}" presName="FourConn_3-4" presStyleLbl="fgAccFollowNode1" presStyleIdx="2" presStyleCnt="3" custAng="5400000" custScaleX="100000" custScaleY="100000" custLinFactY="-100000" custLinFactNeighborX="-19570" custLinFactNeighborY="-106003">
        <dgm:presLayoutVars>
          <dgm:bulletEnabled val="1"/>
        </dgm:presLayoutVars>
      </dgm:prSet>
      <dgm:spPr/>
    </dgm:pt>
    <dgm:pt modelId="{C126D5A7-2384-48D7-B7C6-85C324E59167}" type="pres">
      <dgm:prSet presAssocID="{992846BF-4520-4467-8F96-73242C4D939B}" presName="FourNodes_1_text" presStyleLbl="node1" presStyleIdx="3" presStyleCnt="4">
        <dgm:presLayoutVars>
          <dgm:bulletEnabled val="1"/>
        </dgm:presLayoutVars>
      </dgm:prSet>
      <dgm:spPr/>
    </dgm:pt>
    <dgm:pt modelId="{5D2210BA-942E-402C-B5D7-4A1BC8F826C3}" type="pres">
      <dgm:prSet presAssocID="{992846BF-4520-4467-8F96-73242C4D939B}" presName="FourNodes_2_text" presStyleLbl="node1" presStyleIdx="3" presStyleCnt="4">
        <dgm:presLayoutVars>
          <dgm:bulletEnabled val="1"/>
        </dgm:presLayoutVars>
      </dgm:prSet>
      <dgm:spPr/>
    </dgm:pt>
    <dgm:pt modelId="{2A4907C2-E752-4E2B-A5B3-533C4E0EAEDC}" type="pres">
      <dgm:prSet presAssocID="{992846BF-4520-4467-8F96-73242C4D939B}" presName="FourNodes_3_text" presStyleLbl="node1" presStyleIdx="3" presStyleCnt="4">
        <dgm:presLayoutVars>
          <dgm:bulletEnabled val="1"/>
        </dgm:presLayoutVars>
      </dgm:prSet>
      <dgm:spPr/>
    </dgm:pt>
    <dgm:pt modelId="{227B9E9C-EAB4-4E61-9351-97546E59D413}" type="pres">
      <dgm:prSet presAssocID="{992846BF-4520-4467-8F96-73242C4D939B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03827F3E-5506-463F-9CED-CEDEF6E724A0}" srcId="{992846BF-4520-4467-8F96-73242C4D939B}" destId="{A2D64E34-1CBD-48AA-AD49-2763499935B7}" srcOrd="1" destOrd="0" parTransId="{BA05B89D-017F-46A4-A6D7-577926D9A89E}" sibTransId="{6EC9818E-8836-4E91-B792-CB32C802F3B7}"/>
    <dgm:cxn modelId="{F6024D42-0F08-4D83-AD60-3630280ACFFC}" type="presOf" srcId="{C80801D5-38B2-4A4A-8E0F-63E99AC60F38}" destId="{343A49E5-E0E4-452C-80F2-B0F930D70262}" srcOrd="0" destOrd="0" presId="urn:microsoft.com/office/officeart/2005/8/layout/vProcess5"/>
    <dgm:cxn modelId="{E7C07968-2094-4F05-BE08-5FAB459EDA6E}" type="presOf" srcId="{3499E363-6C0B-403F-A657-A3CB0409C959}" destId="{2A4907C2-E752-4E2B-A5B3-533C4E0EAEDC}" srcOrd="1" destOrd="0" presId="urn:microsoft.com/office/officeart/2005/8/layout/vProcess5"/>
    <dgm:cxn modelId="{D5C2C64D-591D-4796-9363-B69C873A9599}" type="presOf" srcId="{C8FA2AE5-1161-473D-A7D6-61E98CA6FA38}" destId="{2AC7A26A-D746-4A2E-AF60-7D4E745F9274}" srcOrd="0" destOrd="0" presId="urn:microsoft.com/office/officeart/2005/8/layout/vProcess5"/>
    <dgm:cxn modelId="{631CFB6E-8E31-419B-9AFD-0A1E99800E3B}" type="presOf" srcId="{C80801D5-38B2-4A4A-8E0F-63E99AC60F38}" destId="{C126D5A7-2384-48D7-B7C6-85C324E59167}" srcOrd="1" destOrd="0" presId="urn:microsoft.com/office/officeart/2005/8/layout/vProcess5"/>
    <dgm:cxn modelId="{70501C78-29D5-40D8-B613-5DB6A642E0FF}" type="presOf" srcId="{3499E363-6C0B-403F-A657-A3CB0409C959}" destId="{E0588D65-FDF5-4116-9FDD-436A013A0FE5}" srcOrd="0" destOrd="0" presId="urn:microsoft.com/office/officeart/2005/8/layout/vProcess5"/>
    <dgm:cxn modelId="{8E757A85-7660-4ABA-B9D2-D4ED123A6D51}" type="presOf" srcId="{27E003AD-88CF-4D5A-B1C6-B99A8D23BF49}" destId="{72261F07-70FB-4240-83EA-342497CE43D4}" srcOrd="0" destOrd="0" presId="urn:microsoft.com/office/officeart/2005/8/layout/vProcess5"/>
    <dgm:cxn modelId="{7B29C18D-788E-40D7-BFEE-0BCD4C05802C}" type="presOf" srcId="{C8FA2AE5-1161-473D-A7D6-61E98CA6FA38}" destId="{227B9E9C-EAB4-4E61-9351-97546E59D413}" srcOrd="1" destOrd="0" presId="urn:microsoft.com/office/officeart/2005/8/layout/vProcess5"/>
    <dgm:cxn modelId="{AEF4CF94-4232-41A7-AC1D-BF54FA289C2A}" srcId="{992846BF-4520-4467-8F96-73242C4D939B}" destId="{C8FA2AE5-1161-473D-A7D6-61E98CA6FA38}" srcOrd="3" destOrd="0" parTransId="{8E253376-5F82-4CA9-B6B4-B2E3C16BD329}" sibTransId="{E5A59F1A-65C9-42F0-97CC-56E7C3A7C3D5}"/>
    <dgm:cxn modelId="{F30A3298-4F40-4001-8A34-880762CD1F04}" srcId="{992846BF-4520-4467-8F96-73242C4D939B}" destId="{C80801D5-38B2-4A4A-8E0F-63E99AC60F38}" srcOrd="0" destOrd="0" parTransId="{A1F56052-BC70-4C43-9D75-C25930644E0D}" sibTransId="{BAEA6B0C-24F9-43B0-8226-9DDDBDE5CB19}"/>
    <dgm:cxn modelId="{D3071A9D-5A0A-4A43-95EC-298C3EC8D9E4}" type="presOf" srcId="{BAEA6B0C-24F9-43B0-8226-9DDDBDE5CB19}" destId="{D4A05F4D-6A2D-48FF-BD41-57683D41C1C9}" srcOrd="0" destOrd="0" presId="urn:microsoft.com/office/officeart/2005/8/layout/vProcess5"/>
    <dgm:cxn modelId="{D7F578AB-46CB-42D3-9923-9DF1072E3093}" type="presOf" srcId="{A2D64E34-1CBD-48AA-AD49-2763499935B7}" destId="{5D2210BA-942E-402C-B5D7-4A1BC8F826C3}" srcOrd="1" destOrd="0" presId="urn:microsoft.com/office/officeart/2005/8/layout/vProcess5"/>
    <dgm:cxn modelId="{8CF9CEB8-E91A-4C73-98F3-630486C0DA2E}" type="presOf" srcId="{A2D64E34-1CBD-48AA-AD49-2763499935B7}" destId="{E8DCE096-7408-474C-A492-00524A8CB5D9}" srcOrd="0" destOrd="0" presId="urn:microsoft.com/office/officeart/2005/8/layout/vProcess5"/>
    <dgm:cxn modelId="{DA96C6D0-E6F0-4001-9382-3F44B703F26B}" type="presOf" srcId="{992846BF-4520-4467-8F96-73242C4D939B}" destId="{15D680D4-2C35-4859-9933-70E2323825B7}" srcOrd="0" destOrd="0" presId="urn:microsoft.com/office/officeart/2005/8/layout/vProcess5"/>
    <dgm:cxn modelId="{C8F1D2EA-60D1-4557-889C-D74EB3ED04AF}" type="presOf" srcId="{6EC9818E-8836-4E91-B792-CB32C802F3B7}" destId="{25D5A1FE-658B-40BD-9152-B08B336B38DB}" srcOrd="0" destOrd="0" presId="urn:microsoft.com/office/officeart/2005/8/layout/vProcess5"/>
    <dgm:cxn modelId="{07511DEB-323D-44C3-9114-503F2D31EDAB}" srcId="{992846BF-4520-4467-8F96-73242C4D939B}" destId="{3499E363-6C0B-403F-A657-A3CB0409C959}" srcOrd="2" destOrd="0" parTransId="{20E78F13-8496-44D2-8FC4-A46C72F1B631}" sibTransId="{27E003AD-88CF-4D5A-B1C6-B99A8D23BF49}"/>
    <dgm:cxn modelId="{AFE0A04F-68E4-400E-8448-D8731FE18371}" type="presParOf" srcId="{15D680D4-2C35-4859-9933-70E2323825B7}" destId="{DA8D2EAE-9788-4605-9C45-161EDD2B7DAD}" srcOrd="0" destOrd="0" presId="urn:microsoft.com/office/officeart/2005/8/layout/vProcess5"/>
    <dgm:cxn modelId="{1EBB7761-DC1F-4402-9647-16C3CC6B2248}" type="presParOf" srcId="{15D680D4-2C35-4859-9933-70E2323825B7}" destId="{343A49E5-E0E4-452C-80F2-B0F930D70262}" srcOrd="1" destOrd="0" presId="urn:microsoft.com/office/officeart/2005/8/layout/vProcess5"/>
    <dgm:cxn modelId="{9CC09040-9152-4377-89BF-D5500430DEC9}" type="presParOf" srcId="{15D680D4-2C35-4859-9933-70E2323825B7}" destId="{E8DCE096-7408-474C-A492-00524A8CB5D9}" srcOrd="2" destOrd="0" presId="urn:microsoft.com/office/officeart/2005/8/layout/vProcess5"/>
    <dgm:cxn modelId="{A879DB27-A500-40FE-BFD0-F63F91C72E4E}" type="presParOf" srcId="{15D680D4-2C35-4859-9933-70E2323825B7}" destId="{E0588D65-FDF5-4116-9FDD-436A013A0FE5}" srcOrd="3" destOrd="0" presId="urn:microsoft.com/office/officeart/2005/8/layout/vProcess5"/>
    <dgm:cxn modelId="{4771C9C6-589B-4CBA-9D8A-BB08172463C7}" type="presParOf" srcId="{15D680D4-2C35-4859-9933-70E2323825B7}" destId="{2AC7A26A-D746-4A2E-AF60-7D4E745F9274}" srcOrd="4" destOrd="0" presId="urn:microsoft.com/office/officeart/2005/8/layout/vProcess5"/>
    <dgm:cxn modelId="{347510EA-1ADE-4727-AADA-9648F72DCFAD}" type="presParOf" srcId="{15D680D4-2C35-4859-9933-70E2323825B7}" destId="{D4A05F4D-6A2D-48FF-BD41-57683D41C1C9}" srcOrd="5" destOrd="0" presId="urn:microsoft.com/office/officeart/2005/8/layout/vProcess5"/>
    <dgm:cxn modelId="{5E8290FA-4447-42A7-8F9A-A5E985BB2C7F}" type="presParOf" srcId="{15D680D4-2C35-4859-9933-70E2323825B7}" destId="{25D5A1FE-658B-40BD-9152-B08B336B38DB}" srcOrd="6" destOrd="0" presId="urn:microsoft.com/office/officeart/2005/8/layout/vProcess5"/>
    <dgm:cxn modelId="{96AF490D-D8D7-4BCE-BAEF-CACFB1B01F7D}" type="presParOf" srcId="{15D680D4-2C35-4859-9933-70E2323825B7}" destId="{72261F07-70FB-4240-83EA-342497CE43D4}" srcOrd="7" destOrd="0" presId="urn:microsoft.com/office/officeart/2005/8/layout/vProcess5"/>
    <dgm:cxn modelId="{3DD21078-3980-4BD3-8CE7-80202D6EA7A7}" type="presParOf" srcId="{15D680D4-2C35-4859-9933-70E2323825B7}" destId="{C126D5A7-2384-48D7-B7C6-85C324E59167}" srcOrd="8" destOrd="0" presId="urn:microsoft.com/office/officeart/2005/8/layout/vProcess5"/>
    <dgm:cxn modelId="{C6BD6D69-5D93-4FEB-A491-3BE0F26075FF}" type="presParOf" srcId="{15D680D4-2C35-4859-9933-70E2323825B7}" destId="{5D2210BA-942E-402C-B5D7-4A1BC8F826C3}" srcOrd="9" destOrd="0" presId="urn:microsoft.com/office/officeart/2005/8/layout/vProcess5"/>
    <dgm:cxn modelId="{3116DFF0-F275-4D45-8C32-E03EDA7388CE}" type="presParOf" srcId="{15D680D4-2C35-4859-9933-70E2323825B7}" destId="{2A4907C2-E752-4E2B-A5B3-533C4E0EAEDC}" srcOrd="10" destOrd="0" presId="urn:microsoft.com/office/officeart/2005/8/layout/vProcess5"/>
    <dgm:cxn modelId="{D4DECF6F-8ECF-4E4B-8DA8-0715C9206B1E}" type="presParOf" srcId="{15D680D4-2C35-4859-9933-70E2323825B7}" destId="{227B9E9C-EAB4-4E61-9351-97546E59D41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8AC2FE-0F04-471D-984B-D9F0032A8A4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2BD1B09-B4C1-498B-B869-DA260AA1F7D3}">
      <dgm:prSet phldrT="[Текст]"/>
      <dgm:spPr/>
      <dgm:t>
        <a:bodyPr/>
        <a:lstStyle/>
        <a:p>
          <a:r>
            <a:rPr lang="uk-UA" dirty="0"/>
            <a:t>…</a:t>
          </a:r>
          <a:endParaRPr lang="ru-RU" dirty="0"/>
        </a:p>
      </dgm:t>
    </dgm:pt>
    <dgm:pt modelId="{3BF1EF44-9FF5-4DD3-A740-3C7DE8E46D10}" type="parTrans" cxnId="{207555E9-007C-4B64-AE6B-5228CA6076B5}">
      <dgm:prSet/>
      <dgm:spPr/>
      <dgm:t>
        <a:bodyPr/>
        <a:lstStyle/>
        <a:p>
          <a:endParaRPr lang="ru-RU"/>
        </a:p>
      </dgm:t>
    </dgm:pt>
    <dgm:pt modelId="{CBCEC2E1-2DC8-4C33-B452-1FDB3F670380}" type="sibTrans" cxnId="{207555E9-007C-4B64-AE6B-5228CA6076B5}">
      <dgm:prSet/>
      <dgm:spPr/>
      <dgm:t>
        <a:bodyPr/>
        <a:lstStyle/>
        <a:p>
          <a:endParaRPr lang="ru-RU"/>
        </a:p>
      </dgm:t>
    </dgm:pt>
    <dgm:pt modelId="{38C150BC-8077-485C-B7AA-239B0E339AC0}">
      <dgm:prSet phldrT="[Текст]"/>
      <dgm:spPr/>
      <dgm:t>
        <a:bodyPr/>
        <a:lstStyle/>
        <a:p>
          <a:r>
            <a:rPr lang="uk-UA" dirty="0"/>
            <a:t>товариш</a:t>
          </a:r>
          <a:endParaRPr lang="ru-RU" dirty="0"/>
        </a:p>
      </dgm:t>
    </dgm:pt>
    <dgm:pt modelId="{95051295-BFEA-4826-B6A4-F22820C4950F}" type="parTrans" cxnId="{CEE4C219-C7CD-4C5D-A38B-CF47EA4137FB}">
      <dgm:prSet/>
      <dgm:spPr/>
      <dgm:t>
        <a:bodyPr/>
        <a:lstStyle/>
        <a:p>
          <a:endParaRPr lang="ru-RU"/>
        </a:p>
      </dgm:t>
    </dgm:pt>
    <dgm:pt modelId="{E48A2510-7EB3-4EC7-BD5C-04D2B9750E63}" type="sibTrans" cxnId="{CEE4C219-C7CD-4C5D-A38B-CF47EA4137FB}">
      <dgm:prSet/>
      <dgm:spPr/>
      <dgm:t>
        <a:bodyPr/>
        <a:lstStyle/>
        <a:p>
          <a:endParaRPr lang="ru-RU"/>
        </a:p>
      </dgm:t>
    </dgm:pt>
    <dgm:pt modelId="{D671F089-3D9E-4606-9B21-E33029DACF87}">
      <dgm:prSet phldrT="[Текст]"/>
      <dgm:spPr/>
      <dgm:t>
        <a:bodyPr/>
        <a:lstStyle/>
        <a:p>
          <a:r>
            <a:rPr lang="uk-UA" dirty="0"/>
            <a:t>…</a:t>
          </a:r>
          <a:endParaRPr lang="ru-RU" dirty="0"/>
        </a:p>
      </dgm:t>
    </dgm:pt>
    <dgm:pt modelId="{2BD7BEF7-3B35-4034-A702-A2DE6D8E2975}" type="parTrans" cxnId="{92146608-0338-4B38-9B5F-F106BAC043AC}">
      <dgm:prSet/>
      <dgm:spPr/>
      <dgm:t>
        <a:bodyPr/>
        <a:lstStyle/>
        <a:p>
          <a:endParaRPr lang="ru-RU"/>
        </a:p>
      </dgm:t>
    </dgm:pt>
    <dgm:pt modelId="{C263042E-CB6B-4E32-95D6-6A599B93E0F1}" type="sibTrans" cxnId="{92146608-0338-4B38-9B5F-F106BAC043AC}">
      <dgm:prSet/>
      <dgm:spPr/>
      <dgm:t>
        <a:bodyPr/>
        <a:lstStyle/>
        <a:p>
          <a:endParaRPr lang="ru-RU"/>
        </a:p>
      </dgm:t>
    </dgm:pt>
    <dgm:pt modelId="{89E83FB4-991C-4603-A595-7A4FA3FAA342}" type="pres">
      <dgm:prSet presAssocID="{DB8AC2FE-0F04-471D-984B-D9F0032A8A49}" presName="Name0" presStyleCnt="0">
        <dgm:presLayoutVars>
          <dgm:dir/>
          <dgm:animLvl val="lvl"/>
          <dgm:resizeHandles val="exact"/>
        </dgm:presLayoutVars>
      </dgm:prSet>
      <dgm:spPr/>
    </dgm:pt>
    <dgm:pt modelId="{ACF9A262-56F9-4C81-A423-2E00829CA4AE}" type="pres">
      <dgm:prSet presAssocID="{E2BD1B09-B4C1-498B-B869-DA260AA1F7D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1FA9417-7FD6-4559-8DA5-DF7F85607340}" type="pres">
      <dgm:prSet presAssocID="{CBCEC2E1-2DC8-4C33-B452-1FDB3F670380}" presName="parTxOnlySpace" presStyleCnt="0"/>
      <dgm:spPr/>
    </dgm:pt>
    <dgm:pt modelId="{40365A6B-15CB-4FCD-878F-29AC91CD5587}" type="pres">
      <dgm:prSet presAssocID="{38C150BC-8077-485C-B7AA-239B0E339AC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B8E92D0-452C-4262-8726-D659A1EAAA14}" type="pres">
      <dgm:prSet presAssocID="{E48A2510-7EB3-4EC7-BD5C-04D2B9750E63}" presName="parTxOnlySpace" presStyleCnt="0"/>
      <dgm:spPr/>
    </dgm:pt>
    <dgm:pt modelId="{D1606431-67B5-46CA-9DD6-69664ADFFE17}" type="pres">
      <dgm:prSet presAssocID="{D671F089-3D9E-4606-9B21-E33029DACF8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2146608-0338-4B38-9B5F-F106BAC043AC}" srcId="{DB8AC2FE-0F04-471D-984B-D9F0032A8A49}" destId="{D671F089-3D9E-4606-9B21-E33029DACF87}" srcOrd="2" destOrd="0" parTransId="{2BD7BEF7-3B35-4034-A702-A2DE6D8E2975}" sibTransId="{C263042E-CB6B-4E32-95D6-6A599B93E0F1}"/>
    <dgm:cxn modelId="{CEE4C219-C7CD-4C5D-A38B-CF47EA4137FB}" srcId="{DB8AC2FE-0F04-471D-984B-D9F0032A8A49}" destId="{38C150BC-8077-485C-B7AA-239B0E339AC0}" srcOrd="1" destOrd="0" parTransId="{95051295-BFEA-4826-B6A4-F22820C4950F}" sibTransId="{E48A2510-7EB3-4EC7-BD5C-04D2B9750E63}"/>
    <dgm:cxn modelId="{2BD1173B-BEC9-442D-8886-245134F9CFAC}" type="presOf" srcId="{DB8AC2FE-0F04-471D-984B-D9F0032A8A49}" destId="{89E83FB4-991C-4603-A595-7A4FA3FAA342}" srcOrd="0" destOrd="0" presId="urn:microsoft.com/office/officeart/2005/8/layout/chevron1"/>
    <dgm:cxn modelId="{18F9FC54-4C37-47AC-8C5E-A8A5956B0E75}" type="presOf" srcId="{D671F089-3D9E-4606-9B21-E33029DACF87}" destId="{D1606431-67B5-46CA-9DD6-69664ADFFE17}" srcOrd="0" destOrd="0" presId="urn:microsoft.com/office/officeart/2005/8/layout/chevron1"/>
    <dgm:cxn modelId="{D5FD8CC3-2483-4826-9B18-8F1A209F6243}" type="presOf" srcId="{E2BD1B09-B4C1-498B-B869-DA260AA1F7D3}" destId="{ACF9A262-56F9-4C81-A423-2E00829CA4AE}" srcOrd="0" destOrd="0" presId="urn:microsoft.com/office/officeart/2005/8/layout/chevron1"/>
    <dgm:cxn modelId="{207555E9-007C-4B64-AE6B-5228CA6076B5}" srcId="{DB8AC2FE-0F04-471D-984B-D9F0032A8A49}" destId="{E2BD1B09-B4C1-498B-B869-DA260AA1F7D3}" srcOrd="0" destOrd="0" parTransId="{3BF1EF44-9FF5-4DD3-A740-3C7DE8E46D10}" sibTransId="{CBCEC2E1-2DC8-4C33-B452-1FDB3F670380}"/>
    <dgm:cxn modelId="{1CEC3BED-4AB6-449F-B67F-D0C102F280E6}" type="presOf" srcId="{38C150BC-8077-485C-B7AA-239B0E339AC0}" destId="{40365A6B-15CB-4FCD-878F-29AC91CD5587}" srcOrd="0" destOrd="0" presId="urn:microsoft.com/office/officeart/2005/8/layout/chevron1"/>
    <dgm:cxn modelId="{1362C64B-0BC0-4E04-9788-2FA73EBFAAC6}" type="presParOf" srcId="{89E83FB4-991C-4603-A595-7A4FA3FAA342}" destId="{ACF9A262-56F9-4C81-A423-2E00829CA4AE}" srcOrd="0" destOrd="0" presId="urn:microsoft.com/office/officeart/2005/8/layout/chevron1"/>
    <dgm:cxn modelId="{C4FAB322-54A1-4CD0-9A38-142D258405CF}" type="presParOf" srcId="{89E83FB4-991C-4603-A595-7A4FA3FAA342}" destId="{A1FA9417-7FD6-4559-8DA5-DF7F85607340}" srcOrd="1" destOrd="0" presId="urn:microsoft.com/office/officeart/2005/8/layout/chevron1"/>
    <dgm:cxn modelId="{1A6C61A5-F401-40B9-BF40-A088E60F8691}" type="presParOf" srcId="{89E83FB4-991C-4603-A595-7A4FA3FAA342}" destId="{40365A6B-15CB-4FCD-878F-29AC91CD5587}" srcOrd="2" destOrd="0" presId="urn:microsoft.com/office/officeart/2005/8/layout/chevron1"/>
    <dgm:cxn modelId="{0B2D9187-3AF9-4B11-BD4E-EEEF708828CE}" type="presParOf" srcId="{89E83FB4-991C-4603-A595-7A4FA3FAA342}" destId="{7B8E92D0-452C-4262-8726-D659A1EAAA14}" srcOrd="3" destOrd="0" presId="urn:microsoft.com/office/officeart/2005/8/layout/chevron1"/>
    <dgm:cxn modelId="{EEE406EC-21B0-45DE-8807-F62966784E76}" type="presParOf" srcId="{89E83FB4-991C-4603-A595-7A4FA3FAA342}" destId="{D1606431-67B5-46CA-9DD6-69664ADFFE1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B8AC2FE-0F04-471D-984B-D9F0032A8A4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2BD1B09-B4C1-498B-B869-DA260AA1F7D3}">
      <dgm:prSet phldrT="[Текст]"/>
      <dgm:spPr/>
      <dgm:t>
        <a:bodyPr/>
        <a:lstStyle/>
        <a:p>
          <a:r>
            <a:rPr lang="uk-UA" dirty="0"/>
            <a:t>…</a:t>
          </a:r>
          <a:endParaRPr lang="ru-RU" dirty="0"/>
        </a:p>
      </dgm:t>
    </dgm:pt>
    <dgm:pt modelId="{3BF1EF44-9FF5-4DD3-A740-3C7DE8E46D10}" type="parTrans" cxnId="{207555E9-007C-4B64-AE6B-5228CA6076B5}">
      <dgm:prSet/>
      <dgm:spPr/>
      <dgm:t>
        <a:bodyPr/>
        <a:lstStyle/>
        <a:p>
          <a:endParaRPr lang="ru-RU"/>
        </a:p>
      </dgm:t>
    </dgm:pt>
    <dgm:pt modelId="{CBCEC2E1-2DC8-4C33-B452-1FDB3F670380}" type="sibTrans" cxnId="{207555E9-007C-4B64-AE6B-5228CA6076B5}">
      <dgm:prSet/>
      <dgm:spPr/>
      <dgm:t>
        <a:bodyPr/>
        <a:lstStyle/>
        <a:p>
          <a:endParaRPr lang="ru-RU"/>
        </a:p>
      </dgm:t>
    </dgm:pt>
    <dgm:pt modelId="{38C150BC-8077-485C-B7AA-239B0E339AC0}">
      <dgm:prSet phldrT="[Текст]"/>
      <dgm:spPr/>
      <dgm:t>
        <a:bodyPr/>
        <a:lstStyle/>
        <a:p>
          <a:r>
            <a:rPr lang="uk-UA" dirty="0"/>
            <a:t>боягуз	</a:t>
          </a:r>
          <a:endParaRPr lang="ru-RU" dirty="0"/>
        </a:p>
      </dgm:t>
    </dgm:pt>
    <dgm:pt modelId="{95051295-BFEA-4826-B6A4-F22820C4950F}" type="parTrans" cxnId="{CEE4C219-C7CD-4C5D-A38B-CF47EA4137FB}">
      <dgm:prSet/>
      <dgm:spPr/>
      <dgm:t>
        <a:bodyPr/>
        <a:lstStyle/>
        <a:p>
          <a:endParaRPr lang="ru-RU"/>
        </a:p>
      </dgm:t>
    </dgm:pt>
    <dgm:pt modelId="{E48A2510-7EB3-4EC7-BD5C-04D2B9750E63}" type="sibTrans" cxnId="{CEE4C219-C7CD-4C5D-A38B-CF47EA4137FB}">
      <dgm:prSet/>
      <dgm:spPr/>
      <dgm:t>
        <a:bodyPr/>
        <a:lstStyle/>
        <a:p>
          <a:endParaRPr lang="ru-RU"/>
        </a:p>
      </dgm:t>
    </dgm:pt>
    <dgm:pt modelId="{D671F089-3D9E-4606-9B21-E33029DACF87}">
      <dgm:prSet phldrT="[Текст]"/>
      <dgm:spPr/>
      <dgm:t>
        <a:bodyPr/>
        <a:lstStyle/>
        <a:p>
          <a:r>
            <a:rPr lang="uk-UA" dirty="0"/>
            <a:t>…</a:t>
          </a:r>
          <a:endParaRPr lang="ru-RU" dirty="0"/>
        </a:p>
      </dgm:t>
    </dgm:pt>
    <dgm:pt modelId="{2BD7BEF7-3B35-4034-A702-A2DE6D8E2975}" type="parTrans" cxnId="{92146608-0338-4B38-9B5F-F106BAC043AC}">
      <dgm:prSet/>
      <dgm:spPr/>
      <dgm:t>
        <a:bodyPr/>
        <a:lstStyle/>
        <a:p>
          <a:endParaRPr lang="ru-RU"/>
        </a:p>
      </dgm:t>
    </dgm:pt>
    <dgm:pt modelId="{C263042E-CB6B-4E32-95D6-6A599B93E0F1}" type="sibTrans" cxnId="{92146608-0338-4B38-9B5F-F106BAC043AC}">
      <dgm:prSet/>
      <dgm:spPr/>
      <dgm:t>
        <a:bodyPr/>
        <a:lstStyle/>
        <a:p>
          <a:endParaRPr lang="ru-RU"/>
        </a:p>
      </dgm:t>
    </dgm:pt>
    <dgm:pt modelId="{89E83FB4-991C-4603-A595-7A4FA3FAA342}" type="pres">
      <dgm:prSet presAssocID="{DB8AC2FE-0F04-471D-984B-D9F0032A8A49}" presName="Name0" presStyleCnt="0">
        <dgm:presLayoutVars>
          <dgm:dir/>
          <dgm:animLvl val="lvl"/>
          <dgm:resizeHandles val="exact"/>
        </dgm:presLayoutVars>
      </dgm:prSet>
      <dgm:spPr/>
    </dgm:pt>
    <dgm:pt modelId="{ACF9A262-56F9-4C81-A423-2E00829CA4AE}" type="pres">
      <dgm:prSet presAssocID="{E2BD1B09-B4C1-498B-B869-DA260AA1F7D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1FA9417-7FD6-4559-8DA5-DF7F85607340}" type="pres">
      <dgm:prSet presAssocID="{CBCEC2E1-2DC8-4C33-B452-1FDB3F670380}" presName="parTxOnlySpace" presStyleCnt="0"/>
      <dgm:spPr/>
    </dgm:pt>
    <dgm:pt modelId="{40365A6B-15CB-4FCD-878F-29AC91CD5587}" type="pres">
      <dgm:prSet presAssocID="{38C150BC-8077-485C-B7AA-239B0E339AC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B8E92D0-452C-4262-8726-D659A1EAAA14}" type="pres">
      <dgm:prSet presAssocID="{E48A2510-7EB3-4EC7-BD5C-04D2B9750E63}" presName="parTxOnlySpace" presStyleCnt="0"/>
      <dgm:spPr/>
    </dgm:pt>
    <dgm:pt modelId="{D1606431-67B5-46CA-9DD6-69664ADFFE17}" type="pres">
      <dgm:prSet presAssocID="{D671F089-3D9E-4606-9B21-E33029DACF8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2146608-0338-4B38-9B5F-F106BAC043AC}" srcId="{DB8AC2FE-0F04-471D-984B-D9F0032A8A49}" destId="{D671F089-3D9E-4606-9B21-E33029DACF87}" srcOrd="2" destOrd="0" parTransId="{2BD7BEF7-3B35-4034-A702-A2DE6D8E2975}" sibTransId="{C263042E-CB6B-4E32-95D6-6A599B93E0F1}"/>
    <dgm:cxn modelId="{701FF70F-0F6B-4864-9626-276595C7A618}" type="presOf" srcId="{38C150BC-8077-485C-B7AA-239B0E339AC0}" destId="{40365A6B-15CB-4FCD-878F-29AC91CD5587}" srcOrd="0" destOrd="0" presId="urn:microsoft.com/office/officeart/2005/8/layout/chevron1"/>
    <dgm:cxn modelId="{CEE4C219-C7CD-4C5D-A38B-CF47EA4137FB}" srcId="{DB8AC2FE-0F04-471D-984B-D9F0032A8A49}" destId="{38C150BC-8077-485C-B7AA-239B0E339AC0}" srcOrd="1" destOrd="0" parTransId="{95051295-BFEA-4826-B6A4-F22820C4950F}" sibTransId="{E48A2510-7EB3-4EC7-BD5C-04D2B9750E63}"/>
    <dgm:cxn modelId="{9DE1C170-6AAC-498B-AADE-952ADD7F2C70}" type="presOf" srcId="{DB8AC2FE-0F04-471D-984B-D9F0032A8A49}" destId="{89E83FB4-991C-4603-A595-7A4FA3FAA342}" srcOrd="0" destOrd="0" presId="urn:microsoft.com/office/officeart/2005/8/layout/chevron1"/>
    <dgm:cxn modelId="{ED35E854-0D56-4230-B2D6-295D02CBC652}" type="presOf" srcId="{E2BD1B09-B4C1-498B-B869-DA260AA1F7D3}" destId="{ACF9A262-56F9-4C81-A423-2E00829CA4AE}" srcOrd="0" destOrd="0" presId="urn:microsoft.com/office/officeart/2005/8/layout/chevron1"/>
    <dgm:cxn modelId="{7230EF95-EA43-426F-B635-F87C512794E4}" type="presOf" srcId="{D671F089-3D9E-4606-9B21-E33029DACF87}" destId="{D1606431-67B5-46CA-9DD6-69664ADFFE17}" srcOrd="0" destOrd="0" presId="urn:microsoft.com/office/officeart/2005/8/layout/chevron1"/>
    <dgm:cxn modelId="{207555E9-007C-4B64-AE6B-5228CA6076B5}" srcId="{DB8AC2FE-0F04-471D-984B-D9F0032A8A49}" destId="{E2BD1B09-B4C1-498B-B869-DA260AA1F7D3}" srcOrd="0" destOrd="0" parTransId="{3BF1EF44-9FF5-4DD3-A740-3C7DE8E46D10}" sibTransId="{CBCEC2E1-2DC8-4C33-B452-1FDB3F670380}"/>
    <dgm:cxn modelId="{AFCE729D-3FA1-4C56-8DB3-4E442E501EE4}" type="presParOf" srcId="{89E83FB4-991C-4603-A595-7A4FA3FAA342}" destId="{ACF9A262-56F9-4C81-A423-2E00829CA4AE}" srcOrd="0" destOrd="0" presId="urn:microsoft.com/office/officeart/2005/8/layout/chevron1"/>
    <dgm:cxn modelId="{5434BEA6-CC64-4DCE-BA7E-40E229932902}" type="presParOf" srcId="{89E83FB4-991C-4603-A595-7A4FA3FAA342}" destId="{A1FA9417-7FD6-4559-8DA5-DF7F85607340}" srcOrd="1" destOrd="0" presId="urn:microsoft.com/office/officeart/2005/8/layout/chevron1"/>
    <dgm:cxn modelId="{1026A012-F9E0-40D4-ABB2-4F4701A06740}" type="presParOf" srcId="{89E83FB4-991C-4603-A595-7A4FA3FAA342}" destId="{40365A6B-15CB-4FCD-878F-29AC91CD5587}" srcOrd="2" destOrd="0" presId="urn:microsoft.com/office/officeart/2005/8/layout/chevron1"/>
    <dgm:cxn modelId="{E358EFEF-0F23-4BC0-94F2-D2CCB710D0DC}" type="presParOf" srcId="{89E83FB4-991C-4603-A595-7A4FA3FAA342}" destId="{7B8E92D0-452C-4262-8726-D659A1EAAA14}" srcOrd="3" destOrd="0" presId="urn:microsoft.com/office/officeart/2005/8/layout/chevron1"/>
    <dgm:cxn modelId="{153F3350-6503-4F08-8704-B5613D2CD36D}" type="presParOf" srcId="{89E83FB4-991C-4603-A595-7A4FA3FAA342}" destId="{D1606431-67B5-46CA-9DD6-69664ADFFE1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B8AC2FE-0F04-471D-984B-D9F0032A8A4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2BD1B09-B4C1-498B-B869-DA260AA1F7D3}">
      <dgm:prSet phldrT="[Текст]"/>
      <dgm:spPr/>
      <dgm:t>
        <a:bodyPr/>
        <a:lstStyle/>
        <a:p>
          <a:r>
            <a:rPr lang="uk-UA" dirty="0"/>
            <a:t>…</a:t>
          </a:r>
          <a:endParaRPr lang="ru-RU" dirty="0"/>
        </a:p>
      </dgm:t>
    </dgm:pt>
    <dgm:pt modelId="{3BF1EF44-9FF5-4DD3-A740-3C7DE8E46D10}" type="parTrans" cxnId="{207555E9-007C-4B64-AE6B-5228CA6076B5}">
      <dgm:prSet/>
      <dgm:spPr/>
      <dgm:t>
        <a:bodyPr/>
        <a:lstStyle/>
        <a:p>
          <a:endParaRPr lang="ru-RU"/>
        </a:p>
      </dgm:t>
    </dgm:pt>
    <dgm:pt modelId="{CBCEC2E1-2DC8-4C33-B452-1FDB3F670380}" type="sibTrans" cxnId="{207555E9-007C-4B64-AE6B-5228CA6076B5}">
      <dgm:prSet/>
      <dgm:spPr/>
      <dgm:t>
        <a:bodyPr/>
        <a:lstStyle/>
        <a:p>
          <a:endParaRPr lang="ru-RU"/>
        </a:p>
      </dgm:t>
    </dgm:pt>
    <dgm:pt modelId="{38C150BC-8077-485C-B7AA-239B0E339AC0}">
      <dgm:prSet phldrT="[Текст]"/>
      <dgm:spPr/>
      <dgm:t>
        <a:bodyPr/>
        <a:lstStyle/>
        <a:p>
          <a:r>
            <a:rPr lang="uk-UA" dirty="0"/>
            <a:t>брат</a:t>
          </a:r>
          <a:endParaRPr lang="ru-RU" dirty="0"/>
        </a:p>
      </dgm:t>
    </dgm:pt>
    <dgm:pt modelId="{95051295-BFEA-4826-B6A4-F22820C4950F}" type="parTrans" cxnId="{CEE4C219-C7CD-4C5D-A38B-CF47EA4137FB}">
      <dgm:prSet/>
      <dgm:spPr/>
      <dgm:t>
        <a:bodyPr/>
        <a:lstStyle/>
        <a:p>
          <a:endParaRPr lang="ru-RU"/>
        </a:p>
      </dgm:t>
    </dgm:pt>
    <dgm:pt modelId="{E48A2510-7EB3-4EC7-BD5C-04D2B9750E63}" type="sibTrans" cxnId="{CEE4C219-C7CD-4C5D-A38B-CF47EA4137FB}">
      <dgm:prSet/>
      <dgm:spPr/>
      <dgm:t>
        <a:bodyPr/>
        <a:lstStyle/>
        <a:p>
          <a:endParaRPr lang="ru-RU"/>
        </a:p>
      </dgm:t>
    </dgm:pt>
    <dgm:pt modelId="{D671F089-3D9E-4606-9B21-E33029DACF87}">
      <dgm:prSet phldrT="[Текст]"/>
      <dgm:spPr/>
      <dgm:t>
        <a:bodyPr/>
        <a:lstStyle/>
        <a:p>
          <a:r>
            <a:rPr lang="uk-UA" dirty="0"/>
            <a:t>…</a:t>
          </a:r>
          <a:endParaRPr lang="ru-RU" dirty="0"/>
        </a:p>
      </dgm:t>
    </dgm:pt>
    <dgm:pt modelId="{2BD7BEF7-3B35-4034-A702-A2DE6D8E2975}" type="parTrans" cxnId="{92146608-0338-4B38-9B5F-F106BAC043AC}">
      <dgm:prSet/>
      <dgm:spPr/>
      <dgm:t>
        <a:bodyPr/>
        <a:lstStyle/>
        <a:p>
          <a:endParaRPr lang="ru-RU"/>
        </a:p>
      </dgm:t>
    </dgm:pt>
    <dgm:pt modelId="{C263042E-CB6B-4E32-95D6-6A599B93E0F1}" type="sibTrans" cxnId="{92146608-0338-4B38-9B5F-F106BAC043AC}">
      <dgm:prSet/>
      <dgm:spPr/>
      <dgm:t>
        <a:bodyPr/>
        <a:lstStyle/>
        <a:p>
          <a:endParaRPr lang="ru-RU"/>
        </a:p>
      </dgm:t>
    </dgm:pt>
    <dgm:pt modelId="{89E83FB4-991C-4603-A595-7A4FA3FAA342}" type="pres">
      <dgm:prSet presAssocID="{DB8AC2FE-0F04-471D-984B-D9F0032A8A49}" presName="Name0" presStyleCnt="0">
        <dgm:presLayoutVars>
          <dgm:dir/>
          <dgm:animLvl val="lvl"/>
          <dgm:resizeHandles val="exact"/>
        </dgm:presLayoutVars>
      </dgm:prSet>
      <dgm:spPr/>
    </dgm:pt>
    <dgm:pt modelId="{ACF9A262-56F9-4C81-A423-2E00829CA4AE}" type="pres">
      <dgm:prSet presAssocID="{E2BD1B09-B4C1-498B-B869-DA260AA1F7D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1FA9417-7FD6-4559-8DA5-DF7F85607340}" type="pres">
      <dgm:prSet presAssocID="{CBCEC2E1-2DC8-4C33-B452-1FDB3F670380}" presName="parTxOnlySpace" presStyleCnt="0"/>
      <dgm:spPr/>
    </dgm:pt>
    <dgm:pt modelId="{40365A6B-15CB-4FCD-878F-29AC91CD5587}" type="pres">
      <dgm:prSet presAssocID="{38C150BC-8077-485C-B7AA-239B0E339AC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B8E92D0-452C-4262-8726-D659A1EAAA14}" type="pres">
      <dgm:prSet presAssocID="{E48A2510-7EB3-4EC7-BD5C-04D2B9750E63}" presName="parTxOnlySpace" presStyleCnt="0"/>
      <dgm:spPr/>
    </dgm:pt>
    <dgm:pt modelId="{D1606431-67B5-46CA-9DD6-69664ADFFE17}" type="pres">
      <dgm:prSet presAssocID="{D671F089-3D9E-4606-9B21-E33029DACF8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2146608-0338-4B38-9B5F-F106BAC043AC}" srcId="{DB8AC2FE-0F04-471D-984B-D9F0032A8A49}" destId="{D671F089-3D9E-4606-9B21-E33029DACF87}" srcOrd="2" destOrd="0" parTransId="{2BD7BEF7-3B35-4034-A702-A2DE6D8E2975}" sibTransId="{C263042E-CB6B-4E32-95D6-6A599B93E0F1}"/>
    <dgm:cxn modelId="{CEE4C219-C7CD-4C5D-A38B-CF47EA4137FB}" srcId="{DB8AC2FE-0F04-471D-984B-D9F0032A8A49}" destId="{38C150BC-8077-485C-B7AA-239B0E339AC0}" srcOrd="1" destOrd="0" parTransId="{95051295-BFEA-4826-B6A4-F22820C4950F}" sibTransId="{E48A2510-7EB3-4EC7-BD5C-04D2B9750E63}"/>
    <dgm:cxn modelId="{720E335F-AAC7-4ACE-B926-5FBB62268867}" type="presOf" srcId="{D671F089-3D9E-4606-9B21-E33029DACF87}" destId="{D1606431-67B5-46CA-9DD6-69664ADFFE17}" srcOrd="0" destOrd="0" presId="urn:microsoft.com/office/officeart/2005/8/layout/chevron1"/>
    <dgm:cxn modelId="{C7CAFE81-FD6D-47DD-870C-AAABB9E981AC}" type="presOf" srcId="{38C150BC-8077-485C-B7AA-239B0E339AC0}" destId="{40365A6B-15CB-4FCD-878F-29AC91CD5587}" srcOrd="0" destOrd="0" presId="urn:microsoft.com/office/officeart/2005/8/layout/chevron1"/>
    <dgm:cxn modelId="{E8C56FD8-9E86-43BD-B059-CC934837D492}" type="presOf" srcId="{E2BD1B09-B4C1-498B-B869-DA260AA1F7D3}" destId="{ACF9A262-56F9-4C81-A423-2E00829CA4AE}" srcOrd="0" destOrd="0" presId="urn:microsoft.com/office/officeart/2005/8/layout/chevron1"/>
    <dgm:cxn modelId="{C4270CDB-08D9-4C19-911A-5BB9BB078EE1}" type="presOf" srcId="{DB8AC2FE-0F04-471D-984B-D9F0032A8A49}" destId="{89E83FB4-991C-4603-A595-7A4FA3FAA342}" srcOrd="0" destOrd="0" presId="urn:microsoft.com/office/officeart/2005/8/layout/chevron1"/>
    <dgm:cxn modelId="{207555E9-007C-4B64-AE6B-5228CA6076B5}" srcId="{DB8AC2FE-0F04-471D-984B-D9F0032A8A49}" destId="{E2BD1B09-B4C1-498B-B869-DA260AA1F7D3}" srcOrd="0" destOrd="0" parTransId="{3BF1EF44-9FF5-4DD3-A740-3C7DE8E46D10}" sibTransId="{CBCEC2E1-2DC8-4C33-B452-1FDB3F670380}"/>
    <dgm:cxn modelId="{CFC96609-ED5A-47E6-BEA2-1BDA2489E0C1}" type="presParOf" srcId="{89E83FB4-991C-4603-A595-7A4FA3FAA342}" destId="{ACF9A262-56F9-4C81-A423-2E00829CA4AE}" srcOrd="0" destOrd="0" presId="urn:microsoft.com/office/officeart/2005/8/layout/chevron1"/>
    <dgm:cxn modelId="{C7809BA3-2DCB-45A7-B957-CEB895D6DC42}" type="presParOf" srcId="{89E83FB4-991C-4603-A595-7A4FA3FAA342}" destId="{A1FA9417-7FD6-4559-8DA5-DF7F85607340}" srcOrd="1" destOrd="0" presId="urn:microsoft.com/office/officeart/2005/8/layout/chevron1"/>
    <dgm:cxn modelId="{3B5ED813-CA6F-4879-BF1A-897A06CD3776}" type="presParOf" srcId="{89E83FB4-991C-4603-A595-7A4FA3FAA342}" destId="{40365A6B-15CB-4FCD-878F-29AC91CD5587}" srcOrd="2" destOrd="0" presId="urn:microsoft.com/office/officeart/2005/8/layout/chevron1"/>
    <dgm:cxn modelId="{B7335A08-70E7-4C23-B084-C0CBB8EBBB42}" type="presParOf" srcId="{89E83FB4-991C-4603-A595-7A4FA3FAA342}" destId="{7B8E92D0-452C-4262-8726-D659A1EAAA14}" srcOrd="3" destOrd="0" presId="urn:microsoft.com/office/officeart/2005/8/layout/chevron1"/>
    <dgm:cxn modelId="{81DC69D4-545F-4325-B42C-9281AFFA9D72}" type="presParOf" srcId="{89E83FB4-991C-4603-A595-7A4FA3FAA342}" destId="{D1606431-67B5-46CA-9DD6-69664ADFFE1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B8AC2FE-0F04-471D-984B-D9F0032A8A4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2BD1B09-B4C1-498B-B869-DA260AA1F7D3}">
      <dgm:prSet phldrT="[Текст]"/>
      <dgm:spPr/>
      <dgm:t>
        <a:bodyPr/>
        <a:lstStyle/>
        <a:p>
          <a:r>
            <a:rPr lang="uk-UA" dirty="0"/>
            <a:t>…</a:t>
          </a:r>
          <a:endParaRPr lang="ru-RU" dirty="0"/>
        </a:p>
      </dgm:t>
    </dgm:pt>
    <dgm:pt modelId="{3BF1EF44-9FF5-4DD3-A740-3C7DE8E46D10}" type="parTrans" cxnId="{207555E9-007C-4B64-AE6B-5228CA6076B5}">
      <dgm:prSet/>
      <dgm:spPr/>
      <dgm:t>
        <a:bodyPr/>
        <a:lstStyle/>
        <a:p>
          <a:endParaRPr lang="ru-RU"/>
        </a:p>
      </dgm:t>
    </dgm:pt>
    <dgm:pt modelId="{CBCEC2E1-2DC8-4C33-B452-1FDB3F670380}" type="sibTrans" cxnId="{207555E9-007C-4B64-AE6B-5228CA6076B5}">
      <dgm:prSet/>
      <dgm:spPr/>
      <dgm:t>
        <a:bodyPr/>
        <a:lstStyle/>
        <a:p>
          <a:endParaRPr lang="ru-RU"/>
        </a:p>
      </dgm:t>
    </dgm:pt>
    <dgm:pt modelId="{38C150BC-8077-485C-B7AA-239B0E339AC0}">
      <dgm:prSet phldrT="[Текст]"/>
      <dgm:spPr/>
      <dgm:t>
        <a:bodyPr/>
        <a:lstStyle/>
        <a:p>
          <a:r>
            <a:rPr lang="uk-UA" dirty="0"/>
            <a:t>студент</a:t>
          </a:r>
          <a:endParaRPr lang="ru-RU" dirty="0"/>
        </a:p>
      </dgm:t>
    </dgm:pt>
    <dgm:pt modelId="{95051295-BFEA-4826-B6A4-F22820C4950F}" type="parTrans" cxnId="{CEE4C219-C7CD-4C5D-A38B-CF47EA4137FB}">
      <dgm:prSet/>
      <dgm:spPr/>
      <dgm:t>
        <a:bodyPr/>
        <a:lstStyle/>
        <a:p>
          <a:endParaRPr lang="ru-RU"/>
        </a:p>
      </dgm:t>
    </dgm:pt>
    <dgm:pt modelId="{E48A2510-7EB3-4EC7-BD5C-04D2B9750E63}" type="sibTrans" cxnId="{CEE4C219-C7CD-4C5D-A38B-CF47EA4137FB}">
      <dgm:prSet/>
      <dgm:spPr/>
      <dgm:t>
        <a:bodyPr/>
        <a:lstStyle/>
        <a:p>
          <a:endParaRPr lang="ru-RU"/>
        </a:p>
      </dgm:t>
    </dgm:pt>
    <dgm:pt modelId="{D671F089-3D9E-4606-9B21-E33029DACF87}">
      <dgm:prSet phldrT="[Текст]"/>
      <dgm:spPr/>
      <dgm:t>
        <a:bodyPr/>
        <a:lstStyle/>
        <a:p>
          <a:r>
            <a:rPr lang="uk-UA" dirty="0"/>
            <a:t>…</a:t>
          </a:r>
          <a:endParaRPr lang="ru-RU" dirty="0"/>
        </a:p>
      </dgm:t>
    </dgm:pt>
    <dgm:pt modelId="{2BD7BEF7-3B35-4034-A702-A2DE6D8E2975}" type="parTrans" cxnId="{92146608-0338-4B38-9B5F-F106BAC043AC}">
      <dgm:prSet/>
      <dgm:spPr/>
      <dgm:t>
        <a:bodyPr/>
        <a:lstStyle/>
        <a:p>
          <a:endParaRPr lang="ru-RU"/>
        </a:p>
      </dgm:t>
    </dgm:pt>
    <dgm:pt modelId="{C263042E-CB6B-4E32-95D6-6A599B93E0F1}" type="sibTrans" cxnId="{92146608-0338-4B38-9B5F-F106BAC043AC}">
      <dgm:prSet/>
      <dgm:spPr/>
      <dgm:t>
        <a:bodyPr/>
        <a:lstStyle/>
        <a:p>
          <a:endParaRPr lang="ru-RU"/>
        </a:p>
      </dgm:t>
    </dgm:pt>
    <dgm:pt modelId="{89E83FB4-991C-4603-A595-7A4FA3FAA342}" type="pres">
      <dgm:prSet presAssocID="{DB8AC2FE-0F04-471D-984B-D9F0032A8A49}" presName="Name0" presStyleCnt="0">
        <dgm:presLayoutVars>
          <dgm:dir/>
          <dgm:animLvl val="lvl"/>
          <dgm:resizeHandles val="exact"/>
        </dgm:presLayoutVars>
      </dgm:prSet>
      <dgm:spPr/>
    </dgm:pt>
    <dgm:pt modelId="{ACF9A262-56F9-4C81-A423-2E00829CA4AE}" type="pres">
      <dgm:prSet presAssocID="{E2BD1B09-B4C1-498B-B869-DA260AA1F7D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1FA9417-7FD6-4559-8DA5-DF7F85607340}" type="pres">
      <dgm:prSet presAssocID="{CBCEC2E1-2DC8-4C33-B452-1FDB3F670380}" presName="parTxOnlySpace" presStyleCnt="0"/>
      <dgm:spPr/>
    </dgm:pt>
    <dgm:pt modelId="{40365A6B-15CB-4FCD-878F-29AC91CD5587}" type="pres">
      <dgm:prSet presAssocID="{38C150BC-8077-485C-B7AA-239B0E339AC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B8E92D0-452C-4262-8726-D659A1EAAA14}" type="pres">
      <dgm:prSet presAssocID="{E48A2510-7EB3-4EC7-BD5C-04D2B9750E63}" presName="parTxOnlySpace" presStyleCnt="0"/>
      <dgm:spPr/>
    </dgm:pt>
    <dgm:pt modelId="{D1606431-67B5-46CA-9DD6-69664ADFFE17}" type="pres">
      <dgm:prSet presAssocID="{D671F089-3D9E-4606-9B21-E33029DACF8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2146608-0338-4B38-9B5F-F106BAC043AC}" srcId="{DB8AC2FE-0F04-471D-984B-D9F0032A8A49}" destId="{D671F089-3D9E-4606-9B21-E33029DACF87}" srcOrd="2" destOrd="0" parTransId="{2BD7BEF7-3B35-4034-A702-A2DE6D8E2975}" sibTransId="{C263042E-CB6B-4E32-95D6-6A599B93E0F1}"/>
    <dgm:cxn modelId="{81A93A0F-0D0D-465C-A982-8D052538ADE1}" type="presOf" srcId="{D671F089-3D9E-4606-9B21-E33029DACF87}" destId="{D1606431-67B5-46CA-9DD6-69664ADFFE17}" srcOrd="0" destOrd="0" presId="urn:microsoft.com/office/officeart/2005/8/layout/chevron1"/>
    <dgm:cxn modelId="{CEE4C219-C7CD-4C5D-A38B-CF47EA4137FB}" srcId="{DB8AC2FE-0F04-471D-984B-D9F0032A8A49}" destId="{38C150BC-8077-485C-B7AA-239B0E339AC0}" srcOrd="1" destOrd="0" parTransId="{95051295-BFEA-4826-B6A4-F22820C4950F}" sibTransId="{E48A2510-7EB3-4EC7-BD5C-04D2B9750E63}"/>
    <dgm:cxn modelId="{EF055BC9-8E68-4BC3-8889-BFF60A766E06}" type="presOf" srcId="{E2BD1B09-B4C1-498B-B869-DA260AA1F7D3}" destId="{ACF9A262-56F9-4C81-A423-2E00829CA4AE}" srcOrd="0" destOrd="0" presId="urn:microsoft.com/office/officeart/2005/8/layout/chevron1"/>
    <dgm:cxn modelId="{F4491FE2-0B74-4433-8DA8-403196A726C3}" type="presOf" srcId="{DB8AC2FE-0F04-471D-984B-D9F0032A8A49}" destId="{89E83FB4-991C-4603-A595-7A4FA3FAA342}" srcOrd="0" destOrd="0" presId="urn:microsoft.com/office/officeart/2005/8/layout/chevron1"/>
    <dgm:cxn modelId="{207555E9-007C-4B64-AE6B-5228CA6076B5}" srcId="{DB8AC2FE-0F04-471D-984B-D9F0032A8A49}" destId="{E2BD1B09-B4C1-498B-B869-DA260AA1F7D3}" srcOrd="0" destOrd="0" parTransId="{3BF1EF44-9FF5-4DD3-A740-3C7DE8E46D10}" sibTransId="{CBCEC2E1-2DC8-4C33-B452-1FDB3F670380}"/>
    <dgm:cxn modelId="{F9DAB5F8-C768-48E5-AD18-C4B19456B7F4}" type="presOf" srcId="{38C150BC-8077-485C-B7AA-239B0E339AC0}" destId="{40365A6B-15CB-4FCD-878F-29AC91CD5587}" srcOrd="0" destOrd="0" presId="urn:microsoft.com/office/officeart/2005/8/layout/chevron1"/>
    <dgm:cxn modelId="{BAA6D8BB-CF48-415D-87AE-0314B16EB9E5}" type="presParOf" srcId="{89E83FB4-991C-4603-A595-7A4FA3FAA342}" destId="{ACF9A262-56F9-4C81-A423-2E00829CA4AE}" srcOrd="0" destOrd="0" presId="urn:microsoft.com/office/officeart/2005/8/layout/chevron1"/>
    <dgm:cxn modelId="{0A3692B1-2A18-4C4C-B90B-C053538FED6E}" type="presParOf" srcId="{89E83FB4-991C-4603-A595-7A4FA3FAA342}" destId="{A1FA9417-7FD6-4559-8DA5-DF7F85607340}" srcOrd="1" destOrd="0" presId="urn:microsoft.com/office/officeart/2005/8/layout/chevron1"/>
    <dgm:cxn modelId="{68067846-4A87-4EC4-9AA8-FEE6E90B0A15}" type="presParOf" srcId="{89E83FB4-991C-4603-A595-7A4FA3FAA342}" destId="{40365A6B-15CB-4FCD-878F-29AC91CD5587}" srcOrd="2" destOrd="0" presId="urn:microsoft.com/office/officeart/2005/8/layout/chevron1"/>
    <dgm:cxn modelId="{048A20C0-E15F-4383-90F4-5AD8B9CC4EB8}" type="presParOf" srcId="{89E83FB4-991C-4603-A595-7A4FA3FAA342}" destId="{7B8E92D0-452C-4262-8726-D659A1EAAA14}" srcOrd="3" destOrd="0" presId="urn:microsoft.com/office/officeart/2005/8/layout/chevron1"/>
    <dgm:cxn modelId="{5F69A8A1-C168-44A8-8A11-99ABC64A3EAD}" type="presParOf" srcId="{89E83FB4-991C-4603-A595-7A4FA3FAA342}" destId="{D1606431-67B5-46CA-9DD6-69664ADFFE1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11E90-F8FA-43B5-902F-C4BABE889737}">
      <dsp:nvSpPr>
        <dsp:cNvPr id="0" name=""/>
        <dsp:cNvSpPr/>
      </dsp:nvSpPr>
      <dsp:spPr>
        <a:xfrm>
          <a:off x="4149083" y="1219384"/>
          <a:ext cx="2281410" cy="1085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9902"/>
              </a:lnTo>
              <a:lnTo>
                <a:pt x="2281410" y="739902"/>
              </a:lnTo>
              <a:lnTo>
                <a:pt x="2281410" y="10857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3EBD34-C273-43C6-89E4-4516DA3073C5}">
      <dsp:nvSpPr>
        <dsp:cNvPr id="0" name=""/>
        <dsp:cNvSpPr/>
      </dsp:nvSpPr>
      <dsp:spPr>
        <a:xfrm>
          <a:off x="1867672" y="1219384"/>
          <a:ext cx="2281410" cy="1085744"/>
        </a:xfrm>
        <a:custGeom>
          <a:avLst/>
          <a:gdLst/>
          <a:ahLst/>
          <a:cxnLst/>
          <a:rect l="0" t="0" r="0" b="0"/>
          <a:pathLst>
            <a:path>
              <a:moveTo>
                <a:pt x="2281410" y="0"/>
              </a:moveTo>
              <a:lnTo>
                <a:pt x="2281410" y="739902"/>
              </a:lnTo>
              <a:lnTo>
                <a:pt x="0" y="739902"/>
              </a:lnTo>
              <a:lnTo>
                <a:pt x="0" y="10857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C2FC1-78DE-4AFE-A8CC-7296159726BD}">
      <dsp:nvSpPr>
        <dsp:cNvPr id="0" name=""/>
        <dsp:cNvSpPr/>
      </dsp:nvSpPr>
      <dsp:spPr>
        <a:xfrm>
          <a:off x="2282474" y="447448"/>
          <a:ext cx="3733217" cy="7719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5983DB-F6E4-4E4B-A505-F131180C50AE}">
      <dsp:nvSpPr>
        <dsp:cNvPr id="0" name=""/>
        <dsp:cNvSpPr/>
      </dsp:nvSpPr>
      <dsp:spPr>
        <a:xfrm>
          <a:off x="2697276" y="841510"/>
          <a:ext cx="3733217" cy="771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/>
            <a:t>Розкажи:</a:t>
          </a:r>
          <a:endParaRPr lang="ru-RU" sz="3200" kern="1200" dirty="0"/>
        </a:p>
      </dsp:txBody>
      <dsp:txXfrm>
        <a:off x="2719885" y="864119"/>
        <a:ext cx="3687999" cy="726718"/>
      </dsp:txXfrm>
    </dsp:sp>
    <dsp:sp modelId="{D3143301-CEF9-4111-864E-D4DBA3050F32}">
      <dsp:nvSpPr>
        <dsp:cNvPr id="0" name=""/>
        <dsp:cNvSpPr/>
      </dsp:nvSpPr>
      <dsp:spPr>
        <a:xfrm>
          <a:off x="1063" y="2305128"/>
          <a:ext cx="3733217" cy="237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03D758F-3A1F-4CBD-BFF8-8D7D1F41843C}">
      <dsp:nvSpPr>
        <dsp:cNvPr id="0" name=""/>
        <dsp:cNvSpPr/>
      </dsp:nvSpPr>
      <dsp:spPr>
        <a:xfrm>
          <a:off x="415865" y="2699190"/>
          <a:ext cx="3733217" cy="2370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 err="1"/>
            <a:t>Яким</a:t>
          </a:r>
          <a:r>
            <a:rPr lang="ru-RU" sz="3200" kern="1200" dirty="0"/>
            <a:t> способом </a:t>
          </a:r>
          <a:r>
            <a:rPr lang="ru-RU" sz="3200" kern="1200" dirty="0" err="1"/>
            <a:t>найчаст</a:t>
          </a:r>
          <a:r>
            <a:rPr lang="uk-UA" sz="3200" kern="1200" dirty="0"/>
            <a:t>і</a:t>
          </a:r>
          <a:r>
            <a:rPr lang="ru-RU" sz="3200" kern="1200" dirty="0" err="1"/>
            <a:t>ше</a:t>
          </a:r>
          <a:r>
            <a:rPr lang="ru-RU" sz="3200" kern="1200" dirty="0"/>
            <a:t> </a:t>
          </a:r>
          <a:r>
            <a:rPr lang="ru-RU" sz="3200" kern="1200" dirty="0" err="1"/>
            <a:t>творяться</a:t>
          </a:r>
          <a:r>
            <a:rPr lang="ru-RU" sz="3200" kern="1200" dirty="0"/>
            <a:t> </a:t>
          </a:r>
          <a:r>
            <a:rPr lang="ru-RU" sz="3200" kern="1200" dirty="0" err="1"/>
            <a:t>прикметники</a:t>
          </a:r>
          <a:r>
            <a:rPr lang="ru-RU" sz="3200" kern="1200" dirty="0"/>
            <a:t>?</a:t>
          </a:r>
        </a:p>
      </dsp:txBody>
      <dsp:txXfrm>
        <a:off x="485297" y="2768622"/>
        <a:ext cx="3594353" cy="2231729"/>
      </dsp:txXfrm>
    </dsp:sp>
    <dsp:sp modelId="{4E6094A2-EE07-4486-9AE5-58B1535CD159}">
      <dsp:nvSpPr>
        <dsp:cNvPr id="0" name=""/>
        <dsp:cNvSpPr/>
      </dsp:nvSpPr>
      <dsp:spPr>
        <a:xfrm>
          <a:off x="4563884" y="2305128"/>
          <a:ext cx="3733217" cy="237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687FC00-2E4B-45DF-BF68-B39AEEC96C98}">
      <dsp:nvSpPr>
        <dsp:cNvPr id="0" name=""/>
        <dsp:cNvSpPr/>
      </dsp:nvSpPr>
      <dsp:spPr>
        <a:xfrm>
          <a:off x="4978686" y="2699190"/>
          <a:ext cx="3733217" cy="2370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/>
            <a:t>Яких змін зазнають приголосні при додаванні до них суфіксів  </a:t>
          </a:r>
          <a:r>
            <a:rPr lang="uk-UA" sz="3200" kern="1200" dirty="0" err="1"/>
            <a:t>–ськ</a:t>
          </a:r>
          <a:r>
            <a:rPr lang="uk-UA" sz="3200" kern="1200" dirty="0"/>
            <a:t>(</a:t>
          </a:r>
          <a:r>
            <a:rPr lang="uk-UA" sz="3200" kern="1200" dirty="0" err="1"/>
            <a:t>ий</a:t>
          </a:r>
          <a:r>
            <a:rPr lang="uk-UA" sz="3200" kern="1200" dirty="0"/>
            <a:t>)?</a:t>
          </a:r>
          <a:endParaRPr lang="ru-RU" sz="3200" kern="1200" dirty="0"/>
        </a:p>
      </dsp:txBody>
      <dsp:txXfrm>
        <a:off x="5048118" y="2768622"/>
        <a:ext cx="3594353" cy="22317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B96645-ACD5-45C4-84B4-E45338E28E2B}">
      <dsp:nvSpPr>
        <dsp:cNvPr id="0" name=""/>
        <dsp:cNvSpPr/>
      </dsp:nvSpPr>
      <dsp:spPr>
        <a:xfrm rot="5400000">
          <a:off x="-190313" y="190313"/>
          <a:ext cx="1268760" cy="8881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500" kern="1200" dirty="0"/>
        </a:p>
      </dsp:txBody>
      <dsp:txXfrm rot="-5400000">
        <a:off x="1" y="444065"/>
        <a:ext cx="888132" cy="380628"/>
      </dsp:txXfrm>
    </dsp:sp>
    <dsp:sp modelId="{CCB0CD0F-3905-48B1-B6F9-CB6E04310388}">
      <dsp:nvSpPr>
        <dsp:cNvPr id="0" name=""/>
        <dsp:cNvSpPr/>
      </dsp:nvSpPr>
      <dsp:spPr>
        <a:xfrm rot="5400000">
          <a:off x="4603719" y="-3715587"/>
          <a:ext cx="824694" cy="8255868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4B3F2-4C37-46AD-B5FA-8B038C6B4BA5}">
      <dsp:nvSpPr>
        <dsp:cNvPr id="0" name=""/>
        <dsp:cNvSpPr/>
      </dsp:nvSpPr>
      <dsp:spPr>
        <a:xfrm>
          <a:off x="0" y="437"/>
          <a:ext cx="8244408" cy="447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u="none" kern="1200" dirty="0">
              <a:solidFill>
                <a:schemeClr val="tx1"/>
              </a:solidFill>
            </a:rPr>
            <a:t>Зміни приголосних перед –СЬК(</a:t>
          </a:r>
          <a:r>
            <a:rPr lang="uk-UA" sz="2400" b="1" i="0" u="none" kern="1200" dirty="0" err="1">
              <a:solidFill>
                <a:schemeClr val="tx1"/>
              </a:solidFill>
            </a:rPr>
            <a:t>ий</a:t>
          </a:r>
          <a:r>
            <a:rPr lang="uk-UA" sz="2400" b="1" i="0" u="none" kern="1200" dirty="0">
              <a:solidFill>
                <a:schemeClr val="tx1"/>
              </a:solidFill>
            </a:rPr>
            <a:t>), -СТВ(О)</a:t>
          </a:r>
          <a:endParaRPr lang="ru-RU" sz="2400" b="1" i="0" u="none" kern="1200" dirty="0">
            <a:solidFill>
              <a:schemeClr val="tx1"/>
            </a:solidFill>
          </a:endParaRPr>
        </a:p>
      </dsp:txBody>
      <dsp:txXfrm>
        <a:off x="1693620" y="437"/>
        <a:ext cx="6550787" cy="447386"/>
      </dsp:txXfrm>
    </dsp:sp>
    <dsp:sp modelId="{ABC3AB83-9504-4771-AA20-7106281DB2FC}">
      <dsp:nvSpPr>
        <dsp:cNvPr id="0" name=""/>
        <dsp:cNvSpPr/>
      </dsp:nvSpPr>
      <dsp:spPr>
        <a:xfrm>
          <a:off x="0" y="89914"/>
          <a:ext cx="798503" cy="35790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A49E5-E0E4-452C-80F2-B0F930D70262}">
      <dsp:nvSpPr>
        <dsp:cNvPr id="0" name=""/>
        <dsp:cNvSpPr/>
      </dsp:nvSpPr>
      <dsp:spPr>
        <a:xfrm>
          <a:off x="0" y="141555"/>
          <a:ext cx="9144000" cy="1064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/>
              </a:solidFill>
            </a:rPr>
            <a:t>Перед суфіксами –СЬК(</a:t>
          </a:r>
          <a:r>
            <a:rPr lang="uk-UA" sz="2000" kern="1200" dirty="0" err="1">
              <a:solidFill>
                <a:schemeClr val="tx1"/>
              </a:solidFill>
            </a:rPr>
            <a:t>ий</a:t>
          </a:r>
          <a:r>
            <a:rPr lang="uk-UA" sz="2000" kern="1200" dirty="0">
              <a:solidFill>
                <a:schemeClr val="tx1"/>
              </a:solidFill>
            </a:rPr>
            <a:t>), -СТВ(О) деякі приголосні при словотворенні змінюються, змінюючи й самі суфікси. Відбувається чергування приголосних: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1167" y="172722"/>
        <a:ext cx="7470761" cy="1001778"/>
      </dsp:txXfrm>
    </dsp:sp>
    <dsp:sp modelId="{E8DCE096-7408-474C-A492-00524A8CB5D9}">
      <dsp:nvSpPr>
        <dsp:cNvPr id="0" name=""/>
        <dsp:cNvSpPr/>
      </dsp:nvSpPr>
      <dsp:spPr>
        <a:xfrm>
          <a:off x="275325" y="1224133"/>
          <a:ext cx="8401141" cy="7745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/>
              </a:solidFill>
            </a:rPr>
            <a:t>к, ц, ч + </a:t>
          </a:r>
          <a:r>
            <a:rPr lang="uk-UA" sz="2000" kern="1200" dirty="0" err="1">
              <a:solidFill>
                <a:schemeClr val="tx1"/>
              </a:solidFill>
            </a:rPr>
            <a:t>–ськ</a:t>
          </a:r>
          <a:r>
            <a:rPr lang="uk-UA" sz="2000" kern="1200" dirty="0">
              <a:solidFill>
                <a:schemeClr val="tx1"/>
              </a:solidFill>
            </a:rPr>
            <a:t>(</a:t>
          </a:r>
          <a:r>
            <a:rPr lang="uk-UA" sz="2000" kern="1200" dirty="0" err="1">
              <a:solidFill>
                <a:schemeClr val="tx1"/>
              </a:solidFill>
            </a:rPr>
            <a:t>ий</a:t>
          </a:r>
          <a:r>
            <a:rPr lang="uk-UA" sz="2000" kern="1200" dirty="0">
              <a:solidFill>
                <a:schemeClr val="tx1"/>
              </a:solidFill>
            </a:rPr>
            <a:t>), </a:t>
          </a:r>
          <a:r>
            <a:rPr lang="uk-UA" sz="2000" kern="1200" dirty="0" err="1">
              <a:solidFill>
                <a:schemeClr val="tx1"/>
              </a:solidFill>
            </a:rPr>
            <a:t>-ств</a:t>
          </a:r>
          <a:r>
            <a:rPr lang="uk-UA" sz="2000" kern="1200" dirty="0">
              <a:solidFill>
                <a:schemeClr val="tx1"/>
              </a:solidFill>
            </a:rPr>
            <a:t>(о)  дають </a:t>
          </a:r>
          <a:r>
            <a:rPr lang="uk-UA" sz="2000" kern="1200" dirty="0" err="1">
              <a:solidFill>
                <a:schemeClr val="tx1"/>
              </a:solidFill>
            </a:rPr>
            <a:t>–цьк</a:t>
          </a:r>
          <a:r>
            <a:rPr lang="uk-UA" sz="2000" kern="1200" dirty="0">
              <a:solidFill>
                <a:schemeClr val="tx1"/>
              </a:solidFill>
            </a:rPr>
            <a:t>(</a:t>
          </a:r>
          <a:r>
            <a:rPr lang="uk-UA" sz="2000" kern="1200" dirty="0" err="1">
              <a:solidFill>
                <a:schemeClr val="tx1"/>
              </a:solidFill>
            </a:rPr>
            <a:t>ий</a:t>
          </a:r>
          <a:r>
            <a:rPr lang="uk-UA" sz="2000" kern="1200" dirty="0">
              <a:solidFill>
                <a:schemeClr val="tx1"/>
              </a:solidFill>
            </a:rPr>
            <a:t>), - </a:t>
          </a:r>
          <a:r>
            <a:rPr lang="uk-UA" sz="2000" kern="1200" dirty="0" err="1">
              <a:solidFill>
                <a:schemeClr val="tx1"/>
              </a:solidFill>
            </a:rPr>
            <a:t>цтв</a:t>
          </a:r>
          <a:r>
            <a:rPr lang="uk-UA" sz="2000" kern="1200" dirty="0">
              <a:solidFill>
                <a:schemeClr val="tx1"/>
              </a:solidFill>
            </a:rPr>
            <a:t>(о):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>
              <a:solidFill>
                <a:schemeClr val="tx1"/>
              </a:solidFill>
            </a:rPr>
            <a:t>Молодець – молодецький, молодецтво; ткач-ткацький, ткацтво; 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298012" y="1246820"/>
        <a:ext cx="6781563" cy="729213"/>
      </dsp:txXfrm>
    </dsp:sp>
    <dsp:sp modelId="{E0588D65-FDF5-4116-9FDD-436A013A0FE5}">
      <dsp:nvSpPr>
        <dsp:cNvPr id="0" name=""/>
        <dsp:cNvSpPr/>
      </dsp:nvSpPr>
      <dsp:spPr>
        <a:xfrm>
          <a:off x="251514" y="2016230"/>
          <a:ext cx="8352787" cy="829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/>
              </a:solidFill>
            </a:rPr>
            <a:t>г, ж, з + </a:t>
          </a:r>
          <a:r>
            <a:rPr lang="uk-UA" sz="2000" kern="1200" dirty="0" err="1">
              <a:solidFill>
                <a:schemeClr val="tx1"/>
              </a:solidFill>
            </a:rPr>
            <a:t>-ськ</a:t>
          </a:r>
          <a:r>
            <a:rPr lang="uk-UA" sz="2000" kern="1200" dirty="0">
              <a:solidFill>
                <a:schemeClr val="tx1"/>
              </a:solidFill>
            </a:rPr>
            <a:t>(</a:t>
          </a:r>
          <a:r>
            <a:rPr lang="uk-UA" sz="2000" kern="1200" dirty="0" err="1">
              <a:solidFill>
                <a:schemeClr val="tx1"/>
              </a:solidFill>
            </a:rPr>
            <a:t>ий</a:t>
          </a:r>
          <a:r>
            <a:rPr lang="uk-UA" sz="2000" kern="1200" dirty="0">
              <a:solidFill>
                <a:schemeClr val="tx1"/>
              </a:solidFill>
            </a:rPr>
            <a:t>), </a:t>
          </a:r>
          <a:r>
            <a:rPr lang="uk-UA" sz="2000" kern="1200" dirty="0" err="1">
              <a:solidFill>
                <a:schemeClr val="tx1"/>
              </a:solidFill>
            </a:rPr>
            <a:t>-ств</a:t>
          </a:r>
          <a:r>
            <a:rPr lang="uk-UA" sz="2000" kern="1200" dirty="0">
              <a:solidFill>
                <a:schemeClr val="tx1"/>
              </a:solidFill>
            </a:rPr>
            <a:t>(о) дають </a:t>
          </a:r>
          <a:r>
            <a:rPr lang="uk-UA" sz="2000" kern="1200" dirty="0" err="1">
              <a:solidFill>
                <a:schemeClr val="tx1"/>
              </a:solidFill>
            </a:rPr>
            <a:t>–зьк</a:t>
          </a:r>
          <a:r>
            <a:rPr lang="uk-UA" sz="2000" kern="1200" dirty="0">
              <a:solidFill>
                <a:schemeClr val="tx1"/>
              </a:solidFill>
            </a:rPr>
            <a:t>(</a:t>
          </a:r>
          <a:r>
            <a:rPr lang="uk-UA" sz="2000" kern="1200" dirty="0" err="1">
              <a:solidFill>
                <a:schemeClr val="tx1"/>
              </a:solidFill>
            </a:rPr>
            <a:t>ий</a:t>
          </a:r>
          <a:r>
            <a:rPr lang="uk-UA" sz="2000" kern="1200" dirty="0">
              <a:solidFill>
                <a:schemeClr val="tx1"/>
              </a:solidFill>
            </a:rPr>
            <a:t>), </a:t>
          </a:r>
          <a:r>
            <a:rPr lang="uk-UA" sz="2000" kern="1200" dirty="0" err="1">
              <a:solidFill>
                <a:schemeClr val="tx1"/>
              </a:solidFill>
            </a:rPr>
            <a:t>-зтв</a:t>
          </a:r>
          <a:r>
            <a:rPr lang="uk-UA" sz="2000" kern="1200" dirty="0">
              <a:solidFill>
                <a:schemeClr val="tx1"/>
              </a:solidFill>
            </a:rPr>
            <a:t>(о):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/>
              </a:solidFill>
            </a:rPr>
            <a:t>Боягуз – боягузький - боягузтво;  убогий – убозтво.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75815" y="2040531"/>
        <a:ext cx="6749483" cy="781091"/>
      </dsp:txXfrm>
    </dsp:sp>
    <dsp:sp modelId="{2AC7A26A-D746-4A2E-AF60-7D4E745F9274}">
      <dsp:nvSpPr>
        <dsp:cNvPr id="0" name=""/>
        <dsp:cNvSpPr/>
      </dsp:nvSpPr>
      <dsp:spPr>
        <a:xfrm>
          <a:off x="251551" y="2880320"/>
          <a:ext cx="8394265" cy="70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/>
              </a:solidFill>
            </a:rPr>
            <a:t>Х,ш,с  + </a:t>
          </a:r>
          <a:r>
            <a:rPr lang="uk-UA" sz="2000" kern="1200" dirty="0" err="1">
              <a:solidFill>
                <a:schemeClr val="tx1"/>
              </a:solidFill>
            </a:rPr>
            <a:t>-ськ</a:t>
          </a:r>
          <a:r>
            <a:rPr lang="uk-UA" sz="2000" kern="1200" dirty="0">
              <a:solidFill>
                <a:schemeClr val="tx1"/>
              </a:solidFill>
            </a:rPr>
            <a:t>(</a:t>
          </a:r>
          <a:r>
            <a:rPr lang="uk-UA" sz="2000" kern="1200" dirty="0" err="1">
              <a:solidFill>
                <a:schemeClr val="tx1"/>
              </a:solidFill>
            </a:rPr>
            <a:t>ий</a:t>
          </a:r>
          <a:r>
            <a:rPr lang="uk-UA" sz="2000" kern="1200" dirty="0">
              <a:solidFill>
                <a:schemeClr val="tx1"/>
              </a:solidFill>
            </a:rPr>
            <a:t>), </a:t>
          </a:r>
          <a:r>
            <a:rPr lang="uk-UA" sz="2000" kern="1200" dirty="0" err="1">
              <a:solidFill>
                <a:schemeClr val="tx1"/>
              </a:solidFill>
            </a:rPr>
            <a:t>-ств</a:t>
          </a:r>
          <a:r>
            <a:rPr lang="uk-UA" sz="2000" kern="1200" dirty="0">
              <a:solidFill>
                <a:schemeClr val="tx1"/>
              </a:solidFill>
            </a:rPr>
            <a:t>(о) дають </a:t>
          </a:r>
          <a:r>
            <a:rPr lang="uk-UA" sz="2000" kern="1200" dirty="0" err="1">
              <a:solidFill>
                <a:schemeClr val="tx1"/>
              </a:solidFill>
            </a:rPr>
            <a:t>-ськ</a:t>
          </a:r>
          <a:r>
            <a:rPr lang="uk-UA" sz="2000" kern="1200" dirty="0">
              <a:solidFill>
                <a:schemeClr val="tx1"/>
              </a:solidFill>
            </a:rPr>
            <a:t>(</a:t>
          </a:r>
          <a:r>
            <a:rPr lang="uk-UA" sz="2000" kern="1200" dirty="0" err="1">
              <a:solidFill>
                <a:schemeClr val="tx1"/>
              </a:solidFill>
            </a:rPr>
            <a:t>ий</a:t>
          </a:r>
          <a:r>
            <a:rPr lang="uk-UA" sz="2000" kern="1200" dirty="0">
              <a:solidFill>
                <a:schemeClr val="tx1"/>
              </a:solidFill>
            </a:rPr>
            <a:t>), </a:t>
          </a:r>
          <a:r>
            <a:rPr lang="uk-UA" sz="2000" kern="1200" dirty="0" err="1">
              <a:solidFill>
                <a:schemeClr val="tx1"/>
              </a:solidFill>
            </a:rPr>
            <a:t>-ств</a:t>
          </a:r>
          <a:r>
            <a:rPr lang="uk-UA" sz="2000" kern="1200" dirty="0">
              <a:solidFill>
                <a:schemeClr val="tx1"/>
              </a:solidFill>
            </a:rPr>
            <a:t>(о):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/>
              </a:solidFill>
            </a:rPr>
            <a:t>птах – птаство, товариш – товариство. 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72227" y="2900996"/>
        <a:ext cx="6779997" cy="664588"/>
      </dsp:txXfrm>
    </dsp:sp>
    <dsp:sp modelId="{D4A05F4D-6A2D-48FF-BD41-57683D41C1C9}">
      <dsp:nvSpPr>
        <dsp:cNvPr id="0" name=""/>
        <dsp:cNvSpPr/>
      </dsp:nvSpPr>
      <dsp:spPr>
        <a:xfrm>
          <a:off x="8385927" y="144019"/>
          <a:ext cx="758072" cy="101856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400" kern="1200"/>
        </a:p>
      </dsp:txBody>
      <dsp:txXfrm>
        <a:off x="8556493" y="144019"/>
        <a:ext cx="416940" cy="830938"/>
      </dsp:txXfrm>
    </dsp:sp>
    <dsp:sp modelId="{25D5A1FE-658B-40BD-9152-B08B336B38DB}">
      <dsp:nvSpPr>
        <dsp:cNvPr id="0" name=""/>
        <dsp:cNvSpPr/>
      </dsp:nvSpPr>
      <dsp:spPr>
        <a:xfrm rot="5400000">
          <a:off x="7884365" y="1224138"/>
          <a:ext cx="758072" cy="75807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400" kern="1200"/>
        </a:p>
      </dsp:txBody>
      <dsp:txXfrm>
        <a:off x="8148743" y="1317950"/>
        <a:ext cx="416940" cy="570449"/>
      </dsp:txXfrm>
    </dsp:sp>
    <dsp:sp modelId="{72261F07-70FB-4240-83EA-342497CE43D4}">
      <dsp:nvSpPr>
        <dsp:cNvPr id="0" name=""/>
        <dsp:cNvSpPr/>
      </dsp:nvSpPr>
      <dsp:spPr>
        <a:xfrm rot="5400000">
          <a:off x="7812358" y="2088229"/>
          <a:ext cx="758072" cy="75807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400" kern="1200"/>
        </a:p>
      </dsp:txBody>
      <dsp:txXfrm>
        <a:off x="8076736" y="2182041"/>
        <a:ext cx="416940" cy="5704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F9A262-56F9-4C81-A423-2E00829CA4AE}">
      <dsp:nvSpPr>
        <dsp:cNvPr id="0" name=""/>
        <dsp:cNvSpPr/>
      </dsp:nvSpPr>
      <dsp:spPr>
        <a:xfrm>
          <a:off x="1785" y="0"/>
          <a:ext cx="2175867" cy="504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…</a:t>
          </a:r>
          <a:endParaRPr lang="ru-RU" sz="3000" kern="1200" dirty="0"/>
        </a:p>
      </dsp:txBody>
      <dsp:txXfrm>
        <a:off x="253813" y="0"/>
        <a:ext cx="1671811" cy="504056"/>
      </dsp:txXfrm>
    </dsp:sp>
    <dsp:sp modelId="{40365A6B-15CB-4FCD-878F-29AC91CD5587}">
      <dsp:nvSpPr>
        <dsp:cNvPr id="0" name=""/>
        <dsp:cNvSpPr/>
      </dsp:nvSpPr>
      <dsp:spPr>
        <a:xfrm>
          <a:off x="1960066" y="0"/>
          <a:ext cx="2175867" cy="504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товариш</a:t>
          </a:r>
          <a:endParaRPr lang="ru-RU" sz="3000" kern="1200" dirty="0"/>
        </a:p>
      </dsp:txBody>
      <dsp:txXfrm>
        <a:off x="2212094" y="0"/>
        <a:ext cx="1671811" cy="504056"/>
      </dsp:txXfrm>
    </dsp:sp>
    <dsp:sp modelId="{D1606431-67B5-46CA-9DD6-69664ADFFE17}">
      <dsp:nvSpPr>
        <dsp:cNvPr id="0" name=""/>
        <dsp:cNvSpPr/>
      </dsp:nvSpPr>
      <dsp:spPr>
        <a:xfrm>
          <a:off x="3918346" y="0"/>
          <a:ext cx="2175867" cy="504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…</a:t>
          </a:r>
          <a:endParaRPr lang="ru-RU" sz="3000" kern="1200" dirty="0"/>
        </a:p>
      </dsp:txBody>
      <dsp:txXfrm>
        <a:off x="4170374" y="0"/>
        <a:ext cx="1671811" cy="5040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F9A262-56F9-4C81-A423-2E00829CA4AE}">
      <dsp:nvSpPr>
        <dsp:cNvPr id="0" name=""/>
        <dsp:cNvSpPr/>
      </dsp:nvSpPr>
      <dsp:spPr>
        <a:xfrm>
          <a:off x="1785" y="0"/>
          <a:ext cx="2175867" cy="504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…</a:t>
          </a:r>
          <a:endParaRPr lang="ru-RU" sz="3000" kern="1200" dirty="0"/>
        </a:p>
      </dsp:txBody>
      <dsp:txXfrm>
        <a:off x="253813" y="0"/>
        <a:ext cx="1671811" cy="504056"/>
      </dsp:txXfrm>
    </dsp:sp>
    <dsp:sp modelId="{40365A6B-15CB-4FCD-878F-29AC91CD5587}">
      <dsp:nvSpPr>
        <dsp:cNvPr id="0" name=""/>
        <dsp:cNvSpPr/>
      </dsp:nvSpPr>
      <dsp:spPr>
        <a:xfrm>
          <a:off x="1960066" y="0"/>
          <a:ext cx="2175867" cy="504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боягуз	</a:t>
          </a:r>
          <a:endParaRPr lang="ru-RU" sz="3000" kern="1200" dirty="0"/>
        </a:p>
      </dsp:txBody>
      <dsp:txXfrm>
        <a:off x="2212094" y="0"/>
        <a:ext cx="1671811" cy="504056"/>
      </dsp:txXfrm>
    </dsp:sp>
    <dsp:sp modelId="{D1606431-67B5-46CA-9DD6-69664ADFFE17}">
      <dsp:nvSpPr>
        <dsp:cNvPr id="0" name=""/>
        <dsp:cNvSpPr/>
      </dsp:nvSpPr>
      <dsp:spPr>
        <a:xfrm>
          <a:off x="3918346" y="0"/>
          <a:ext cx="2175867" cy="504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…</a:t>
          </a:r>
          <a:endParaRPr lang="ru-RU" sz="3000" kern="1200" dirty="0"/>
        </a:p>
      </dsp:txBody>
      <dsp:txXfrm>
        <a:off x="4170374" y="0"/>
        <a:ext cx="1671811" cy="5040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F9A262-56F9-4C81-A423-2E00829CA4AE}">
      <dsp:nvSpPr>
        <dsp:cNvPr id="0" name=""/>
        <dsp:cNvSpPr/>
      </dsp:nvSpPr>
      <dsp:spPr>
        <a:xfrm>
          <a:off x="1785" y="0"/>
          <a:ext cx="2175867" cy="504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…</a:t>
          </a:r>
          <a:endParaRPr lang="ru-RU" sz="3000" kern="1200" dirty="0"/>
        </a:p>
      </dsp:txBody>
      <dsp:txXfrm>
        <a:off x="253813" y="0"/>
        <a:ext cx="1671811" cy="504056"/>
      </dsp:txXfrm>
    </dsp:sp>
    <dsp:sp modelId="{40365A6B-15CB-4FCD-878F-29AC91CD5587}">
      <dsp:nvSpPr>
        <dsp:cNvPr id="0" name=""/>
        <dsp:cNvSpPr/>
      </dsp:nvSpPr>
      <dsp:spPr>
        <a:xfrm>
          <a:off x="1960066" y="0"/>
          <a:ext cx="2175867" cy="504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брат</a:t>
          </a:r>
          <a:endParaRPr lang="ru-RU" sz="3000" kern="1200" dirty="0"/>
        </a:p>
      </dsp:txBody>
      <dsp:txXfrm>
        <a:off x="2212094" y="0"/>
        <a:ext cx="1671811" cy="504056"/>
      </dsp:txXfrm>
    </dsp:sp>
    <dsp:sp modelId="{D1606431-67B5-46CA-9DD6-69664ADFFE17}">
      <dsp:nvSpPr>
        <dsp:cNvPr id="0" name=""/>
        <dsp:cNvSpPr/>
      </dsp:nvSpPr>
      <dsp:spPr>
        <a:xfrm>
          <a:off x="3918346" y="0"/>
          <a:ext cx="2175867" cy="504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…</a:t>
          </a:r>
          <a:endParaRPr lang="ru-RU" sz="3000" kern="1200" dirty="0"/>
        </a:p>
      </dsp:txBody>
      <dsp:txXfrm>
        <a:off x="4170374" y="0"/>
        <a:ext cx="1671811" cy="50405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F9A262-56F9-4C81-A423-2E00829CA4AE}">
      <dsp:nvSpPr>
        <dsp:cNvPr id="0" name=""/>
        <dsp:cNvSpPr/>
      </dsp:nvSpPr>
      <dsp:spPr>
        <a:xfrm>
          <a:off x="1785" y="0"/>
          <a:ext cx="2175867" cy="504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…</a:t>
          </a:r>
          <a:endParaRPr lang="ru-RU" sz="3000" kern="1200" dirty="0"/>
        </a:p>
      </dsp:txBody>
      <dsp:txXfrm>
        <a:off x="253813" y="0"/>
        <a:ext cx="1671811" cy="504056"/>
      </dsp:txXfrm>
    </dsp:sp>
    <dsp:sp modelId="{40365A6B-15CB-4FCD-878F-29AC91CD5587}">
      <dsp:nvSpPr>
        <dsp:cNvPr id="0" name=""/>
        <dsp:cNvSpPr/>
      </dsp:nvSpPr>
      <dsp:spPr>
        <a:xfrm>
          <a:off x="1960066" y="0"/>
          <a:ext cx="2175867" cy="504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студент</a:t>
          </a:r>
          <a:endParaRPr lang="ru-RU" sz="3000" kern="1200" dirty="0"/>
        </a:p>
      </dsp:txBody>
      <dsp:txXfrm>
        <a:off x="2212094" y="0"/>
        <a:ext cx="1671811" cy="504056"/>
      </dsp:txXfrm>
    </dsp:sp>
    <dsp:sp modelId="{D1606431-67B5-46CA-9DD6-69664ADFFE17}">
      <dsp:nvSpPr>
        <dsp:cNvPr id="0" name=""/>
        <dsp:cNvSpPr/>
      </dsp:nvSpPr>
      <dsp:spPr>
        <a:xfrm>
          <a:off x="3918346" y="0"/>
          <a:ext cx="2175867" cy="504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…</a:t>
          </a:r>
          <a:endParaRPr lang="ru-RU" sz="3000" kern="1200" dirty="0"/>
        </a:p>
      </dsp:txBody>
      <dsp:txXfrm>
        <a:off x="4170374" y="0"/>
        <a:ext cx="1671811" cy="504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6C-372A-4236-ACFA-57FB0BBCC1A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BE59-6801-40D9-A24D-BF3A919ADB0F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FCCF-DFD1-466E-8F46-0C035EAC0A2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BE59-6801-40D9-A24D-BF3A919ADB0F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FCCF-DFD1-466E-8F46-0C035EAC0A2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BE59-6801-40D9-A24D-BF3A919ADB0F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FCCF-DFD1-466E-8F46-0C035EAC0A2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BE59-6801-40D9-A24D-BF3A919ADB0F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FCCF-DFD1-466E-8F46-0C035EAC0A2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BE59-6801-40D9-A24D-BF3A919ADB0F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FCCF-DFD1-466E-8F46-0C035EAC0A2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BE59-6801-40D9-A24D-BF3A919ADB0F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FCCF-DFD1-466E-8F46-0C035EAC0A2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BE59-6801-40D9-A24D-BF3A919ADB0F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FCCF-DFD1-466E-8F46-0C035EAC0A2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BE59-6801-40D9-A24D-BF3A919ADB0F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FCCF-DFD1-466E-8F46-0C035EAC0A2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BE59-6801-40D9-A24D-BF3A919ADB0F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FCCF-DFD1-466E-8F46-0C035EAC0A2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BE59-6801-40D9-A24D-BF3A919ADB0F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FCCF-DFD1-466E-8F46-0C035EAC0A2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  <a:effectLst/>
              </a:defRPr>
            </a:lvl1pPr>
          </a:lstStyle>
          <a:p>
            <a:fld id="{AB46BE59-6801-40D9-A24D-BF3A919ADB0F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6826FCCF-DFD1-466E-8F46-0C035EAC0A2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rgbClr val="000066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rgbClr val="000066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000066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rgbClr val="000066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rgbClr val="000066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18" Type="http://schemas.openxmlformats.org/officeDocument/2006/relationships/diagramLayout" Target="../diagrams/layout9.xml"/><Relationship Id="rId3" Type="http://schemas.openxmlformats.org/officeDocument/2006/relationships/diagramLayout" Target="../diagrams/layout6.xml"/><Relationship Id="rId21" Type="http://schemas.microsoft.com/office/2007/relationships/diagramDrawing" Target="../diagrams/drawing9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17" Type="http://schemas.openxmlformats.org/officeDocument/2006/relationships/diagramData" Target="../diagrams/data9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20" Type="http://schemas.openxmlformats.org/officeDocument/2006/relationships/diagramColors" Target="../diagrams/colors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19" Type="http://schemas.openxmlformats.org/officeDocument/2006/relationships/diagramQuickStyle" Target="../diagrams/quickStyle9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10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240772"/>
            <a:ext cx="6768752" cy="1224136"/>
          </a:xfrm>
        </p:spPr>
        <p:txBody>
          <a:bodyPr>
            <a:noAutofit/>
          </a:bodyPr>
          <a:lstStyle/>
          <a:p>
            <a:r>
              <a:rPr lang="uk-UA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Чотирнадцяте листопада </a:t>
            </a:r>
          </a:p>
          <a:p>
            <a:r>
              <a:rPr lang="uk-UA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Класна робота.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WordArt 6"/>
          <p:cNvSpPr>
            <a:spLocks noGrp="1" noChangeArrowheads="1" noChangeShapeType="1" noTextEdit="1"/>
          </p:cNvSpPr>
          <p:nvPr>
            <p:ph type="ctrTitle"/>
          </p:nvPr>
        </p:nvSpPr>
        <p:spPr bwMode="auto">
          <a:xfrm>
            <a:off x="107504" y="1772816"/>
            <a:ext cx="9036496" cy="3456384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366"/>
              </a:avLst>
            </a:prstTxWarp>
            <a:normAutofit/>
          </a:bodyPr>
          <a:lstStyle/>
          <a:p>
            <a:pPr algn="ctr" rtl="0"/>
            <a:r>
              <a:rPr lang="ru-RU" sz="3600" i="1" kern="10" spc="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Зміни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en-US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i="1" kern="10" spc="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приголосних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en-US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при </a:t>
            </a:r>
            <a:r>
              <a:rPr lang="en-US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i="1" kern="10" spc="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творенні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en-US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i="1" kern="10" spc="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відносних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br>
              <a:rPr lang="en-US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</a:br>
            <a:r>
              <a:rPr lang="ru-RU" sz="3600" i="1" kern="10" spc="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прикметників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en-US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i="1" kern="10" spc="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із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en-US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i="1" kern="10" spc="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суфіксами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   </a:t>
            </a:r>
          </a:p>
          <a:p>
            <a:pPr algn="ctr" rtl="0"/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–</a:t>
            </a:r>
            <a:r>
              <a:rPr lang="ru-RU" sz="3600" i="1" kern="10" spc="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ськ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-, </a:t>
            </a:r>
            <a:r>
              <a:rPr lang="en-US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-</a:t>
            </a:r>
            <a:r>
              <a:rPr lang="ru-RU" sz="3600" i="1" kern="10" spc="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зьк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-, </a:t>
            </a:r>
            <a:r>
              <a:rPr lang="en-US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-</a:t>
            </a:r>
            <a:r>
              <a:rPr lang="ru-RU" sz="3600" i="1" kern="10" spc="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цьк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-, </a:t>
            </a:r>
            <a:r>
              <a:rPr lang="en-US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та </a:t>
            </a:r>
            <a:r>
              <a:rPr lang="en-US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i="1" kern="10" spc="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іменниками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en-US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i="1" kern="10" spc="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із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br>
              <a:rPr lang="en-US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</a:br>
            <a:r>
              <a:rPr lang="ru-RU" sz="3600" i="1" kern="10" spc="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суфіксами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en-US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-</a:t>
            </a:r>
            <a:r>
              <a:rPr lang="ru-RU" sz="3600" i="1" kern="10" spc="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ств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(о), </a:t>
            </a:r>
            <a:r>
              <a:rPr lang="en-US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i="1" kern="10" spc="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зтв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(о), </a:t>
            </a:r>
            <a:r>
              <a:rPr lang="en-US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-</a:t>
            </a:r>
            <a:r>
              <a:rPr lang="ru-RU" sz="3600" i="1" kern="10" spc="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цтв</a:t>
            </a:r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(о). </a:t>
            </a:r>
          </a:p>
        </p:txBody>
      </p:sp>
      <p:pic>
        <p:nvPicPr>
          <p:cNvPr id="15" name="Рисунок 14" descr="C:\Users\Roman\Downloads\knigi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128" y="404664"/>
            <a:ext cx="17281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 descr="C:\Users\Roman\Downloads\1262235247M794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4026">
            <a:off x="589583" y="5451848"/>
            <a:ext cx="550001" cy="6037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7" descr="C:\Users\Roman\Downloads\1262235247M7948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639208">
            <a:off x="6138066" y="5593424"/>
            <a:ext cx="482842" cy="5299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800" dirty="0"/>
              <a:t>                          </a:t>
            </a:r>
            <a:r>
              <a:rPr lang="ru-RU" sz="3000" dirty="0"/>
              <a:t> </a:t>
            </a:r>
            <a:r>
              <a:rPr lang="ru-RU" sz="3000" dirty="0">
                <a:solidFill>
                  <a:srgbClr val="FFFF00"/>
                </a:solidFill>
              </a:rPr>
              <a:t>    </a:t>
            </a:r>
            <a:r>
              <a:rPr lang="ru-RU" sz="3000" dirty="0" err="1">
                <a:solidFill>
                  <a:srgbClr val="FFFF00"/>
                </a:solidFill>
              </a:rPr>
              <a:t>Сьогодн</a:t>
            </a:r>
            <a:r>
              <a:rPr lang="uk-UA" sz="3000" dirty="0">
                <a:solidFill>
                  <a:srgbClr val="FFFF00"/>
                </a:solidFill>
              </a:rPr>
              <a:t>і у нас звичайний урок</a:t>
            </a:r>
            <a:r>
              <a:rPr lang="uk-UA" sz="2800" dirty="0"/>
              <a:t>,</a:t>
            </a:r>
          </a:p>
          <a:p>
            <a:pPr>
              <a:lnSpc>
                <a:spcPct val="150000"/>
              </a:lnSpc>
              <a:buNone/>
            </a:pPr>
            <a:r>
              <a:rPr lang="uk-UA" sz="2800" dirty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                               </a:t>
            </a:r>
            <a:r>
              <a:rPr lang="uk-UA" sz="3000" dirty="0">
                <a:solidFill>
                  <a:schemeClr val="tx2">
                    <a:lumMod val="50000"/>
                  </a:schemeClr>
                </a:solidFill>
              </a:rPr>
              <a:t>Сьогодні ми зробимо ще один крок</a:t>
            </a:r>
            <a:r>
              <a:rPr lang="uk-UA" sz="3000" dirty="0">
                <a:solidFill>
                  <a:srgbClr val="FFFF00"/>
                </a:solidFill>
              </a:rPr>
              <a:t>.  </a:t>
            </a:r>
          </a:p>
          <a:p>
            <a:pPr>
              <a:lnSpc>
                <a:spcPct val="150000"/>
              </a:lnSpc>
              <a:buNone/>
            </a:pPr>
            <a:endParaRPr lang="uk-UA" sz="2800" dirty="0">
              <a:solidFill>
                <a:srgbClr val="FFFF00"/>
              </a:solidFill>
            </a:endParaRPr>
          </a:p>
          <a:p>
            <a:pPr algn="ctr">
              <a:lnSpc>
                <a:spcPct val="200000"/>
              </a:lnSpc>
              <a:buNone/>
            </a:pPr>
            <a:r>
              <a:rPr lang="uk-UA" sz="2800" dirty="0"/>
              <a:t>                      </a:t>
            </a:r>
            <a:r>
              <a:rPr lang="uk-UA" sz="3000" dirty="0">
                <a:solidFill>
                  <a:srgbClr val="FFFF00"/>
                </a:solidFill>
              </a:rPr>
              <a:t>В країну цікаву, в країну чудову</a:t>
            </a:r>
            <a:r>
              <a:rPr lang="uk-UA" sz="3000" dirty="0">
                <a:solidFill>
                  <a:srgbClr val="002060"/>
                </a:solidFill>
              </a:rPr>
              <a:t>,</a:t>
            </a:r>
          </a:p>
          <a:p>
            <a:pPr algn="ctr">
              <a:lnSpc>
                <a:spcPct val="200000"/>
              </a:lnSpc>
              <a:buNone/>
            </a:pPr>
            <a:r>
              <a:rPr lang="uk-UA" sz="2800" dirty="0">
                <a:solidFill>
                  <a:srgbClr val="002060"/>
                </a:solidFill>
              </a:rPr>
              <a:t>                       </a:t>
            </a:r>
            <a:r>
              <a:rPr lang="uk-UA" sz="3000" dirty="0">
                <a:solidFill>
                  <a:schemeClr val="tx2">
                    <a:lumMod val="50000"/>
                  </a:schemeClr>
                </a:solidFill>
              </a:rPr>
              <a:t>Де вас там чекають, й збагачують мову</a:t>
            </a:r>
            <a:r>
              <a:rPr lang="uk-UA" sz="4000" dirty="0">
                <a:solidFill>
                  <a:srgbClr val="FFFF00"/>
                </a:solidFill>
              </a:rPr>
              <a:t>.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7173" name="Picture 5" descr="C:\Users\Roman\Downloads\4e9669ff6390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1656184" cy="15650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174" name="Picture 6" descr="C:\Users\Roman\Downloads\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13210">
            <a:off x="325107" y="1550242"/>
            <a:ext cx="1493336" cy="11946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175" name="Picture 7" descr="C:\Users\Roman\Downloads\x_dff0fac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06103">
            <a:off x="393347" y="2904285"/>
            <a:ext cx="1761663" cy="10818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176" name="Picture 8" descr="C:\Users\Roman\Downloads\dk23rhtlwrxmaf1ao9qgbgwodg5bjv-or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005064"/>
            <a:ext cx="1512168" cy="14995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Picture 7" descr="C:\Users\Roman\Downloads\1262235247M7948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8096888">
            <a:off x="8454523" y="92343"/>
            <a:ext cx="560788" cy="6155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7" descr="C:\Users\Roman\Downloads\1262235247M7948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732360">
            <a:off x="2907468" y="5769169"/>
            <a:ext cx="560788" cy="6155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oman\Downloads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1152128" cy="17425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Овальная выноска 5"/>
          <p:cNvSpPr/>
          <p:nvPr/>
        </p:nvSpPr>
        <p:spPr>
          <a:xfrm>
            <a:off x="899592" y="0"/>
            <a:ext cx="5184576" cy="1440160"/>
          </a:xfrm>
          <a:prstGeom prst="wedgeEllipseCallout">
            <a:avLst>
              <a:gd name="adj1" fmla="val -32248"/>
              <a:gd name="adj2" fmla="val 92782"/>
            </a:avLst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260648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/>
              <a:t>Продовж</a:t>
            </a:r>
            <a:r>
              <a:rPr lang="ru-RU" sz="2400" dirty="0"/>
              <a:t>  будь ласка </a:t>
            </a:r>
            <a:r>
              <a:rPr lang="ru-RU" sz="2400" dirty="0" err="1"/>
              <a:t>присл</a:t>
            </a:r>
            <a:r>
              <a:rPr lang="uk-UA" sz="2400" dirty="0" err="1"/>
              <a:t>ів</a:t>
            </a:r>
            <a:r>
              <a:rPr lang="en-US" sz="2400" dirty="0"/>
              <a:t>’</a:t>
            </a:r>
            <a:r>
              <a:rPr lang="uk-UA" sz="2400" dirty="0"/>
              <a:t>я.</a:t>
            </a:r>
          </a:p>
          <a:p>
            <a:pPr algn="ctr"/>
            <a:r>
              <a:rPr lang="uk-UA" sz="2400" dirty="0"/>
              <a:t>Подумай, яке значення вони мають.</a:t>
            </a:r>
            <a:endParaRPr lang="ru-RU" sz="2400" dirty="0"/>
          </a:p>
        </p:txBody>
      </p:sp>
      <p:sp>
        <p:nvSpPr>
          <p:cNvPr id="8" name="Круглая лента лицом вверх 7"/>
          <p:cNvSpPr/>
          <p:nvPr/>
        </p:nvSpPr>
        <p:spPr>
          <a:xfrm>
            <a:off x="0" y="3573016"/>
            <a:ext cx="2376264" cy="1008112"/>
          </a:xfrm>
          <a:prstGeom prst="ellipseRibbon2">
            <a:avLst>
              <a:gd name="adj1" fmla="val 36630"/>
              <a:gd name="adj2" fmla="val 100000"/>
              <a:gd name="adj3" fmla="val 2785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solidFill>
                  <a:schemeClr val="tx1"/>
                </a:solidFill>
              </a:rPr>
              <a:t>Всезнайко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2339752" y="1988840"/>
            <a:ext cx="6804248" cy="3384376"/>
          </a:xfrm>
          <a:prstGeom prst="verticalScroll">
            <a:avLst>
              <a:gd name="adj" fmla="val 11669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1800" y="2492896"/>
            <a:ext cx="56166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dirty="0"/>
              <a:t>Вчення світ…</a:t>
            </a:r>
          </a:p>
          <a:p>
            <a:pPr>
              <a:lnSpc>
                <a:spcPct val="150000"/>
              </a:lnSpc>
            </a:pPr>
            <a:r>
              <a:rPr lang="uk-UA" sz="2400" dirty="0"/>
              <a:t>Слово не горобець…</a:t>
            </a:r>
          </a:p>
          <a:p>
            <a:pPr>
              <a:lnSpc>
                <a:spcPct val="150000"/>
              </a:lnSpc>
            </a:pPr>
            <a:r>
              <a:rPr lang="uk-UA" sz="2400" dirty="0"/>
              <a:t>Хочеш їсти калачі….</a:t>
            </a:r>
          </a:p>
          <a:p>
            <a:pPr>
              <a:lnSpc>
                <a:spcPct val="150000"/>
              </a:lnSpc>
            </a:pPr>
            <a:r>
              <a:rPr lang="uk-UA" sz="2400" dirty="0"/>
              <a:t>Рання пташка росу п</a:t>
            </a:r>
            <a:r>
              <a:rPr lang="en-US" sz="2400" dirty="0"/>
              <a:t>’</a:t>
            </a:r>
            <a:r>
              <a:rPr lang="uk-UA" sz="2400" dirty="0"/>
              <a:t>є…</a:t>
            </a:r>
          </a:p>
          <a:p>
            <a:pPr>
              <a:lnSpc>
                <a:spcPct val="150000"/>
              </a:lnSpc>
            </a:pPr>
            <a:r>
              <a:rPr lang="uk-UA" sz="2400" dirty="0"/>
              <a:t>Книжка вчить….</a:t>
            </a:r>
            <a:endParaRPr lang="ru-RU" sz="2400" dirty="0"/>
          </a:p>
          <a:p>
            <a:endParaRPr lang="ru-RU" dirty="0"/>
          </a:p>
        </p:txBody>
      </p:sp>
      <p:sp>
        <p:nvSpPr>
          <p:cNvPr id="13" name="Молния 12"/>
          <p:cNvSpPr/>
          <p:nvPr/>
        </p:nvSpPr>
        <p:spPr>
          <a:xfrm rot="21362770">
            <a:off x="5632817" y="1423059"/>
            <a:ext cx="426697" cy="4394756"/>
          </a:xfrm>
          <a:prstGeom prst="lightningBol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796136" y="2564905"/>
            <a:ext cx="316835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200" dirty="0"/>
              <a:t>…вилетить не впіймаєш</a:t>
            </a:r>
          </a:p>
          <a:p>
            <a:pPr>
              <a:lnSpc>
                <a:spcPct val="150000"/>
              </a:lnSpc>
            </a:pPr>
            <a:r>
              <a:rPr lang="uk-UA" sz="2200" dirty="0"/>
              <a:t>  …не сиди на печі</a:t>
            </a:r>
            <a:r>
              <a:rPr lang="en-US" sz="2200" dirty="0"/>
              <a:t>.</a:t>
            </a:r>
            <a:endParaRPr lang="uk-UA" sz="2200" dirty="0"/>
          </a:p>
          <a:p>
            <a:pPr>
              <a:lnSpc>
                <a:spcPct val="150000"/>
              </a:lnSpc>
            </a:pPr>
            <a:r>
              <a:rPr lang="uk-UA" sz="2200" dirty="0"/>
              <a:t>   …як на світі </a:t>
            </a:r>
            <a:r>
              <a:rPr lang="uk-UA" sz="2200" dirty="0" err="1"/>
              <a:t>жить</a:t>
            </a:r>
            <a:r>
              <a:rPr lang="en-US" sz="2200" dirty="0"/>
              <a:t>.</a:t>
            </a:r>
            <a:endParaRPr lang="uk-UA" sz="2200" dirty="0"/>
          </a:p>
          <a:p>
            <a:pPr>
              <a:lnSpc>
                <a:spcPct val="150000"/>
              </a:lnSpc>
            </a:pPr>
            <a:r>
              <a:rPr lang="uk-UA" sz="2200" dirty="0"/>
              <a:t>    …а пізня сльози ллє</a:t>
            </a:r>
            <a:r>
              <a:rPr lang="en-US" sz="2200" dirty="0"/>
              <a:t>.</a:t>
            </a:r>
            <a:endParaRPr lang="uk-UA" sz="2200" dirty="0"/>
          </a:p>
          <a:p>
            <a:pPr>
              <a:lnSpc>
                <a:spcPct val="150000"/>
              </a:lnSpc>
            </a:pPr>
            <a:r>
              <a:rPr lang="uk-UA" sz="2200" dirty="0"/>
              <a:t>     …а невчення тьма</a:t>
            </a:r>
            <a:r>
              <a:rPr lang="en-US" sz="2200" dirty="0"/>
              <a:t>.</a:t>
            </a:r>
            <a:endParaRPr lang="uk-UA" sz="2200" dirty="0"/>
          </a:p>
        </p:txBody>
      </p:sp>
      <p:pic>
        <p:nvPicPr>
          <p:cNvPr id="15" name="Picture 7" descr="C:\Users\Roman\Downloads\1262235247M794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4026">
            <a:off x="302760" y="1227795"/>
            <a:ext cx="550001" cy="6037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7" descr="C:\Users\Roman\Downloads\1262235247M794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735607">
            <a:off x="8477662" y="5471839"/>
            <a:ext cx="550001" cy="6037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Солнце 18"/>
          <p:cNvSpPr/>
          <p:nvPr/>
        </p:nvSpPr>
        <p:spPr>
          <a:xfrm>
            <a:off x="8028384" y="0"/>
            <a:ext cx="1115616" cy="100811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8316416" y="26064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/>
              <a:t> ?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oman\Downloads\63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356992"/>
            <a:ext cx="1573735" cy="22322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noFill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Овальная выноска 6"/>
          <p:cNvSpPr/>
          <p:nvPr/>
        </p:nvSpPr>
        <p:spPr>
          <a:xfrm>
            <a:off x="5652120" y="188640"/>
            <a:ext cx="3491880" cy="2592288"/>
          </a:xfrm>
          <a:prstGeom prst="wedgeEllipseCallout">
            <a:avLst>
              <a:gd name="adj1" fmla="val 9964"/>
              <a:gd name="adj2" fmla="val 69555"/>
            </a:avLst>
          </a:prstGeom>
          <a:solidFill>
            <a:srgbClr val="FFFF0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004048" y="332656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/>
              <a:t>               </a:t>
            </a:r>
            <a:r>
              <a:rPr lang="uk-UA" sz="3200" u="sng" dirty="0"/>
              <a:t>ПРИГАДАЙ!</a:t>
            </a:r>
            <a:endParaRPr lang="ru-RU" sz="32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764704"/>
            <a:ext cx="4572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i="1" dirty="0"/>
              <a:t>              К, Ч, Ц            ЦЬК</a:t>
            </a:r>
          </a:p>
          <a:p>
            <a:r>
              <a:rPr lang="uk-UA" sz="3200" i="1" dirty="0"/>
              <a:t>                Г, Ж, З            ЗЬК</a:t>
            </a:r>
          </a:p>
          <a:p>
            <a:r>
              <a:rPr lang="uk-UA" sz="3200" i="1" dirty="0"/>
              <a:t>               Х, Ш, С           СЬК</a:t>
            </a:r>
            <a:endParaRPr lang="ru-RU" sz="3200" i="1" dirty="0"/>
          </a:p>
          <a:p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7596336" y="112474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596336" y="15567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596336" y="20608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Выноска-облако 24"/>
          <p:cNvSpPr/>
          <p:nvPr/>
        </p:nvSpPr>
        <p:spPr>
          <a:xfrm>
            <a:off x="0" y="0"/>
            <a:ext cx="6012160" cy="2996952"/>
          </a:xfrm>
          <a:prstGeom prst="cloudCallout">
            <a:avLst>
              <a:gd name="adj1" fmla="val -18059"/>
              <a:gd name="adj2" fmla="val 78592"/>
            </a:avLst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 rot="602577">
            <a:off x="959866" y="779406"/>
            <a:ext cx="4392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FFFF00"/>
                </a:solidFill>
              </a:rPr>
              <a:t>Від поданих іменників утвори прикметники</a:t>
            </a:r>
            <a:r>
              <a:rPr lang="uk-UA" sz="3200" dirty="0"/>
              <a:t>:</a:t>
            </a:r>
            <a:endParaRPr lang="ru-RU" sz="3200" dirty="0"/>
          </a:p>
        </p:txBody>
      </p:sp>
      <p:sp>
        <p:nvSpPr>
          <p:cNvPr id="28" name="Горизонтальный свиток 27"/>
          <p:cNvSpPr/>
          <p:nvPr/>
        </p:nvSpPr>
        <p:spPr>
          <a:xfrm>
            <a:off x="395536" y="3933056"/>
            <a:ext cx="5832648" cy="1584176"/>
          </a:xfrm>
          <a:prstGeom prst="horizontalScroll">
            <a:avLst>
              <a:gd name="adj" fmla="val 11523"/>
            </a:avLst>
          </a:prstGeom>
          <a:solidFill>
            <a:srgbClr val="FFFF0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611560" y="4149080"/>
            <a:ext cx="55446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/>
              <a:t>Париж, товариш, козак, Умань, гірник,  Запоріжжя.</a:t>
            </a:r>
            <a:endParaRPr lang="ru-RU" sz="3200" dirty="0"/>
          </a:p>
        </p:txBody>
      </p:sp>
      <p:pic>
        <p:nvPicPr>
          <p:cNvPr id="2051" name="Picture 3" descr="C:\Users\Roman\Downloads\babochk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171773">
            <a:off x="6010630" y="5659581"/>
            <a:ext cx="525462" cy="526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Picture 7" descr="C:\Users\Roman\Downloads\1262235247M794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931383">
            <a:off x="109065" y="3738458"/>
            <a:ext cx="550001" cy="6037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7" descr="C:\Users\Roman\Downloads\1262235247M794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52588">
            <a:off x="5987343" y="3601545"/>
            <a:ext cx="550001" cy="6037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251520" y="0"/>
          <a:ext cx="8712968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7" descr="C:\Users\Roman\Downloads\1262235247M7948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94026">
            <a:off x="8223640" y="5692292"/>
            <a:ext cx="550001" cy="6037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C:\Users\Roman\Downloads\1262235247M7948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9100995">
            <a:off x="6359275" y="5623688"/>
            <a:ext cx="550001" cy="6037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246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0" y="0"/>
          <a:ext cx="9144000" cy="126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Схема 13"/>
          <p:cNvGraphicFramePr/>
          <p:nvPr/>
        </p:nvGraphicFramePr>
        <p:xfrm>
          <a:off x="899592" y="836712"/>
          <a:ext cx="8244408" cy="447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0" y="1556792"/>
          <a:ext cx="9144000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7" name="Стрелка вправо 16"/>
          <p:cNvSpPr/>
          <p:nvPr/>
        </p:nvSpPr>
        <p:spPr>
          <a:xfrm rot="10800000">
            <a:off x="7812360" y="4452071"/>
            <a:ext cx="807048" cy="648072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0" y="5157192"/>
            <a:ext cx="9144000" cy="1080121"/>
            <a:chOff x="1070785" y="437"/>
            <a:chExt cx="7173623" cy="516215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1070785" y="69266"/>
              <a:ext cx="7173623" cy="447386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uk-UA" sz="2000" dirty="0">
                  <a:solidFill>
                    <a:schemeClr val="tx1"/>
                  </a:solidFill>
                </a:rPr>
                <a:t>Інші приголосні перед суфіксами </a:t>
              </a:r>
              <a:r>
                <a:rPr lang="uk-UA" sz="2000" dirty="0" err="1">
                  <a:solidFill>
                    <a:schemeClr val="tx1"/>
                  </a:solidFill>
                </a:rPr>
                <a:t>–ськ</a:t>
              </a:r>
              <a:r>
                <a:rPr lang="uk-UA" sz="2000" dirty="0">
                  <a:solidFill>
                    <a:schemeClr val="tx1"/>
                  </a:solidFill>
                </a:rPr>
                <a:t>(</a:t>
              </a:r>
              <a:r>
                <a:rPr lang="uk-UA" sz="2000" dirty="0" err="1">
                  <a:solidFill>
                    <a:schemeClr val="tx1"/>
                  </a:solidFill>
                </a:rPr>
                <a:t>ий</a:t>
              </a:r>
              <a:r>
                <a:rPr lang="uk-UA" sz="2000" dirty="0">
                  <a:solidFill>
                    <a:schemeClr val="tx1"/>
                  </a:solidFill>
                </a:rPr>
                <a:t>), </a:t>
              </a:r>
              <a:r>
                <a:rPr lang="uk-UA" sz="2000" dirty="0" err="1">
                  <a:solidFill>
                    <a:schemeClr val="tx1"/>
                  </a:solidFill>
                </a:rPr>
                <a:t>ств</a:t>
              </a:r>
              <a:r>
                <a:rPr lang="uk-UA" sz="2000" dirty="0">
                  <a:solidFill>
                    <a:schemeClr val="tx1"/>
                  </a:solidFill>
                </a:rPr>
                <a:t>(о) на письмі зберігаються: багатий – багатство, брат – братський – братство, люд – людський – людство.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20" name="Скругленный прямоугольник 4"/>
            <p:cNvSpPr/>
            <p:nvPr/>
          </p:nvSpPr>
          <p:spPr>
            <a:xfrm>
              <a:off x="1693620" y="437"/>
              <a:ext cx="6550787" cy="4473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i="0" u="none" kern="1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но 2 3"/>
          <p:cNvSpPr/>
          <p:nvPr/>
        </p:nvSpPr>
        <p:spPr>
          <a:xfrm>
            <a:off x="1475656" y="0"/>
            <a:ext cx="6624736" cy="1340768"/>
          </a:xfrm>
          <a:prstGeom prst="irregularSeal2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21264144">
            <a:off x="3081828" y="320698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/>
              <a:t>Утвори слово</a:t>
            </a:r>
            <a:endParaRPr lang="ru-RU" sz="3200" dirty="0"/>
          </a:p>
        </p:txBody>
      </p:sp>
      <p:sp>
        <p:nvSpPr>
          <p:cNvPr id="9" name="Лента лицом вниз 8"/>
          <p:cNvSpPr/>
          <p:nvPr/>
        </p:nvSpPr>
        <p:spPr>
          <a:xfrm>
            <a:off x="5868144" y="1196752"/>
            <a:ext cx="1728192" cy="1080120"/>
          </a:xfrm>
          <a:prstGeom prst="ribbon">
            <a:avLst>
              <a:gd name="adj1" fmla="val 16667"/>
              <a:gd name="adj2" fmla="val 744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err="1">
                <a:solidFill>
                  <a:schemeClr val="tx1"/>
                </a:solidFill>
              </a:rPr>
              <a:t>-ськ-</a:t>
            </a:r>
            <a:endParaRPr lang="uk-UA" sz="2000" dirty="0">
              <a:solidFill>
                <a:schemeClr val="tx1"/>
              </a:solidFill>
            </a:endParaRPr>
          </a:p>
          <a:p>
            <a:pPr algn="ctr"/>
            <a:r>
              <a:rPr lang="uk-UA" sz="2000" dirty="0" err="1">
                <a:solidFill>
                  <a:schemeClr val="tx1"/>
                </a:solidFill>
              </a:rPr>
              <a:t>-зьк-</a:t>
            </a:r>
            <a:endParaRPr lang="uk-UA" sz="2000" dirty="0">
              <a:solidFill>
                <a:schemeClr val="tx1"/>
              </a:solidFill>
            </a:endParaRPr>
          </a:p>
          <a:p>
            <a:pPr algn="ctr"/>
            <a:r>
              <a:rPr lang="uk-UA" sz="2000" dirty="0" err="1">
                <a:solidFill>
                  <a:schemeClr val="tx1"/>
                </a:solidFill>
              </a:rPr>
              <a:t>-цьк-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Лента лицом вниз 9"/>
          <p:cNvSpPr/>
          <p:nvPr/>
        </p:nvSpPr>
        <p:spPr>
          <a:xfrm>
            <a:off x="3923928" y="1628800"/>
            <a:ext cx="1728192" cy="504056"/>
          </a:xfrm>
          <a:prstGeom prst="ribbon">
            <a:avLst>
              <a:gd name="adj1" fmla="val 16667"/>
              <a:gd name="adj2" fmla="val 744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dirty="0">
                <a:solidFill>
                  <a:schemeClr val="tx1"/>
                </a:solidFill>
              </a:rPr>
              <a:t>Іменник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17" name="Схема 16"/>
          <p:cNvGraphicFramePr/>
          <p:nvPr/>
        </p:nvGraphicFramePr>
        <p:xfrm>
          <a:off x="1691680" y="2348880"/>
          <a:ext cx="6096000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Схема 17"/>
          <p:cNvGraphicFramePr/>
          <p:nvPr/>
        </p:nvGraphicFramePr>
        <p:xfrm>
          <a:off x="1691680" y="2852936"/>
          <a:ext cx="6096000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9" name="Схема 18"/>
          <p:cNvGraphicFramePr/>
          <p:nvPr/>
        </p:nvGraphicFramePr>
        <p:xfrm>
          <a:off x="1691680" y="3356992"/>
          <a:ext cx="6096000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0" name="Схема 19"/>
          <p:cNvGraphicFramePr/>
          <p:nvPr/>
        </p:nvGraphicFramePr>
        <p:xfrm>
          <a:off x="1691680" y="3861048"/>
          <a:ext cx="6096000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22" name="Лента лицом вниз 21"/>
          <p:cNvSpPr/>
          <p:nvPr/>
        </p:nvSpPr>
        <p:spPr>
          <a:xfrm>
            <a:off x="1979712" y="1484784"/>
            <a:ext cx="1728192" cy="792088"/>
          </a:xfrm>
          <a:prstGeom prst="ribbon">
            <a:avLst>
              <a:gd name="adj1" fmla="val 16667"/>
              <a:gd name="adj2" fmla="val 744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 dirty="0">
              <a:solidFill>
                <a:schemeClr val="tx1"/>
              </a:solidFill>
            </a:endParaRPr>
          </a:p>
          <a:p>
            <a:pPr algn="ctr"/>
            <a:r>
              <a:rPr lang="uk-UA" sz="2000" dirty="0" err="1">
                <a:solidFill>
                  <a:schemeClr val="tx1"/>
                </a:solidFill>
              </a:rPr>
              <a:t>-ств</a:t>
            </a:r>
            <a:r>
              <a:rPr lang="uk-UA" sz="2000" dirty="0">
                <a:solidFill>
                  <a:schemeClr val="tx1"/>
                </a:solidFill>
              </a:rPr>
              <a:t>(о)-</a:t>
            </a:r>
          </a:p>
          <a:p>
            <a:pPr algn="ctr"/>
            <a:r>
              <a:rPr lang="uk-UA" sz="2000" dirty="0" err="1">
                <a:solidFill>
                  <a:schemeClr val="tx1"/>
                </a:solidFill>
              </a:rPr>
              <a:t>-зтв</a:t>
            </a:r>
            <a:r>
              <a:rPr lang="uk-UA" sz="2000" dirty="0">
                <a:solidFill>
                  <a:schemeClr val="tx1"/>
                </a:solidFill>
              </a:rPr>
              <a:t>(о)-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7" name="Горизонтальный свиток 26"/>
          <p:cNvSpPr/>
          <p:nvPr/>
        </p:nvSpPr>
        <p:spPr>
          <a:xfrm>
            <a:off x="5327576" y="4869160"/>
            <a:ext cx="3816424" cy="17281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</a:rPr>
              <a:t>Творяться відносні прикметники, які означають приналежність або походження.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1" name="Горизонтальный свиток 30"/>
          <p:cNvSpPr/>
          <p:nvPr/>
        </p:nvSpPr>
        <p:spPr>
          <a:xfrm>
            <a:off x="0" y="4869160"/>
            <a:ext cx="3816424" cy="17281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</a:rPr>
              <a:t>Збірні іменники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2" name="Стрелка вправо 31"/>
          <p:cNvSpPr/>
          <p:nvPr/>
        </p:nvSpPr>
        <p:spPr>
          <a:xfrm rot="16200000">
            <a:off x="2411760" y="4653136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16200000">
            <a:off x="6156176" y="4653136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030007629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TS030007629</Template>
  <TotalTime>588</TotalTime>
  <Words>440</Words>
  <Application>Microsoft Office PowerPoint</Application>
  <PresentationFormat>Екран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Times New Roman</vt:lpstr>
      <vt:lpstr>TS030007629</vt:lpstr>
      <vt:lpstr>Зміни  приголосних  при  творенні  відносних  прикметників  із  суфіксами     –ськ-,  -зьк-,  -цьк-,  та  іменниками  із  суфіксами   -ств(о),  зтв(о),  -цтв(о).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Roman</dc:creator>
  <cp:lastModifiedBy>Виктория Зайцева</cp:lastModifiedBy>
  <cp:revision>66</cp:revision>
  <dcterms:created xsi:type="dcterms:W3CDTF">2012-07-13T09:24:30Z</dcterms:created>
  <dcterms:modified xsi:type="dcterms:W3CDTF">2023-11-12T17:34:45Z</dcterms:modified>
</cp:coreProperties>
</file>