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jpeg" ContentType="image/jpeg"/>
  <Override PartName="/ppt/media/image2.jpeg" ContentType="image/jpeg"/>
  <Override PartName="/ppt/media/image3.jpeg" ContentType="image/jpeg"/>
  <Override PartName="/ppt/media/image4.jpeg" ContentType="image/jpeg"/>
  <Override PartName="/ppt/media/image11.png" ContentType="image/png"/>
  <Override PartName="/ppt/media/image5.jpeg" ContentType="image/jpeg"/>
  <Override PartName="/ppt/media/image6.jpeg" ContentType="image/jpeg"/>
  <Override PartName="/ppt/media/image7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2.jpeg" ContentType="image/jpeg"/>
  <Override PartName="/ppt/media/image13.jpeg" ContentType="image/jpeg"/>
  <Override PartName="/ppt/media/image14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6858000" cy="914400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uk-UA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dt"/>
          </p:nvPr>
        </p:nvSpPr>
        <p:spPr>
          <a:xfrm>
            <a:off x="343080" y="8475120"/>
            <a:ext cx="159984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7F17AC68-76E5-4AF2-9648-CB93A26CCC5B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1.12.22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ftr"/>
          </p:nvPr>
        </p:nvSpPr>
        <p:spPr>
          <a:xfrm>
            <a:off x="2343240" y="8475120"/>
            <a:ext cx="217152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endParaRPr b="0" lang="uk-UA" sz="24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sldNum"/>
          </p:nvPr>
        </p:nvSpPr>
        <p:spPr>
          <a:xfrm>
            <a:off x="4915080" y="8475120"/>
            <a:ext cx="1599840" cy="4863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6B4E39C6-4FB6-421A-88F0-4656A5DEE21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uk-UA" sz="12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342720" y="364680"/>
            <a:ext cx="6171840" cy="1526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ru-RU" sz="1800" spc="-1" strike="noStrike">
                <a:solidFill>
                  <a:srgbClr val="000000"/>
                </a:solidFill>
                <a:latin typeface="Calibri"/>
              </a:rPr>
              <a:t>Для правки тексту заголовка клацніть мишею</a:t>
            </a:r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редагування структури клацніть мишею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Другий рівень структури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Третій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П'ятий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Шостий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Сьомий рівень структури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jpeg"/><Relationship Id="rId3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pn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13.jpeg"/><Relationship Id="rId3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-143640"/>
            <a:ext cx="6857640" cy="9143640"/>
          </a:xfrm>
          <a:prstGeom prst="rect">
            <a:avLst/>
          </a:prstGeom>
          <a:ln w="0">
            <a:noFill/>
          </a:ln>
        </p:spPr>
      </p:pic>
      <p:sp>
        <p:nvSpPr>
          <p:cNvPr id="42" name="Rectangle 3"/>
          <p:cNvSpPr/>
          <p:nvPr/>
        </p:nvSpPr>
        <p:spPr>
          <a:xfrm>
            <a:off x="200880" y="2910240"/>
            <a:ext cx="6530040" cy="3749760"/>
          </a:xfrm>
          <a:prstGeom prst="rect">
            <a:avLst/>
          </a:prstGeom>
          <a:gradFill rotWithShape="0">
            <a:gsLst>
              <a:gs pos="0">
                <a:srgbClr val="e3fbc2"/>
              </a:gs>
              <a:gs pos="100000">
                <a:srgbClr val="f4ffe6"/>
              </a:gs>
            </a:gsLst>
            <a:lin ang="16200000"/>
          </a:gradFill>
          <a:ln>
            <a:solidFill>
              <a:srgbClr val="98b855"/>
            </a:solidFill>
            <a:round/>
          </a:ln>
          <a:effectLst>
            <a:outerShdw blurRad="39960" dir="5400000" dist="2016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/>
        </p:style>
        <p:txBody>
          <a:bodyPr numCol="1" spcCol="0" wrap="none" anchor="ctr">
            <a:sp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6000" spc="-1" strike="noStrike">
                <a:solidFill>
                  <a:srgbClr val="00b0f0"/>
                </a:solidFill>
                <a:latin typeface="AdverGothicC"/>
                <a:ea typeface="Calibri"/>
              </a:rPr>
              <a:t>Друге грудня</a:t>
            </a:r>
            <a:endParaRPr b="0" lang="uk-UA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6000" spc="-1" strike="noStrike">
                <a:solidFill>
                  <a:srgbClr val="00b0f0"/>
                </a:solidFill>
                <a:latin typeface="AdverGothicC"/>
                <a:ea typeface="Calibri"/>
              </a:rPr>
              <a:t>Класна робота</a:t>
            </a:r>
            <a:endParaRPr b="0" lang="uk-UA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6000" spc="-1" strike="noStrike">
                <a:solidFill>
                  <a:srgbClr val="00b0f0"/>
                </a:solidFill>
                <a:latin typeface="AdverGothicC"/>
                <a:ea typeface="Calibri"/>
              </a:rPr>
              <a:t>ПЕРЕНОС</a:t>
            </a:r>
            <a:endParaRPr b="0" lang="uk-UA" sz="60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6000" spc="-1" strike="noStrike">
                <a:solidFill>
                  <a:srgbClr val="00b0f0"/>
                </a:solidFill>
                <a:latin typeface="AdverGothicC"/>
                <a:ea typeface="Calibri"/>
              </a:rPr>
              <a:t>СЛІВ</a:t>
            </a:r>
            <a:endParaRPr b="0" lang="uk-UA" sz="6000" spc="-1" strike="noStrike">
              <a:latin typeface="Arial"/>
            </a:endParaRPr>
          </a:p>
        </p:txBody>
      </p:sp>
      <p:pic>
        <p:nvPicPr>
          <p:cNvPr id="43" name="Picture 5" descr="ÐÐ°ÑÑÐ¸Ð½ÐºÐ¸ Ð¿Ð¾ Ð·Ð°Ð¿ÑÐ¾ÑÑ Ð¿ÐµÑÐµÐ½Ð¾Ñ ÑÐ»ÑÐ² Ð¿ÑÐ°Ð²Ð¸Ð»Ð°"/>
          <p:cNvPicPr/>
          <p:nvPr/>
        </p:nvPicPr>
        <p:blipFill>
          <a:blip r:embed="rId2"/>
          <a:stretch/>
        </p:blipFill>
        <p:spPr>
          <a:xfrm>
            <a:off x="2700000" y="720000"/>
            <a:ext cx="1904760" cy="21427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0"/>
            <a:ext cx="6857640" cy="9143640"/>
          </a:xfrm>
          <a:prstGeom prst="rect">
            <a:avLst/>
          </a:prstGeom>
          <a:ln w="0">
            <a:noFill/>
          </a:ln>
        </p:spPr>
      </p:pic>
      <p:sp>
        <p:nvSpPr>
          <p:cNvPr id="45" name="Rectangle 2"/>
          <p:cNvSpPr/>
          <p:nvPr/>
        </p:nvSpPr>
        <p:spPr>
          <a:xfrm>
            <a:off x="1290960" y="2493360"/>
            <a:ext cx="4629600" cy="20419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Якщо слово в рядку 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не вміщається,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То на склади швиденько 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46" name="Rectangle 4"/>
          <p:cNvSpPr/>
          <p:nvPr/>
        </p:nvSpPr>
        <p:spPr>
          <a:xfrm>
            <a:off x="502920" y="3865320"/>
            <a:ext cx="5891400" cy="274248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18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розбивається.</a:t>
            </a:r>
            <a:endParaRPr b="0" lang="uk-UA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А далі перенось з рядка </a:t>
            </a:r>
            <a:endParaRPr b="0" lang="uk-UA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в рядок.</a:t>
            </a:r>
            <a:endParaRPr b="0" lang="uk-UA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Уважним будь, щоб не зробити </a:t>
            </a:r>
            <a:endParaRPr b="0" lang="uk-UA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помилок.</a:t>
            </a: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0"/>
            <a:ext cx="6857640" cy="9143640"/>
          </a:xfrm>
          <a:prstGeom prst="rect">
            <a:avLst/>
          </a:prstGeom>
          <a:ln w="0">
            <a:noFill/>
          </a:ln>
        </p:spPr>
      </p:pic>
      <p:pic>
        <p:nvPicPr>
          <p:cNvPr id="48" name="Рисунок 22" descr="mz3"/>
          <p:cNvPicPr/>
          <p:nvPr/>
        </p:nvPicPr>
        <p:blipFill>
          <a:blip r:embed="rId2"/>
          <a:stretch/>
        </p:blipFill>
        <p:spPr>
          <a:xfrm>
            <a:off x="2709000" y="1187640"/>
            <a:ext cx="1066320" cy="1066320"/>
          </a:xfrm>
          <a:prstGeom prst="rect">
            <a:avLst/>
          </a:prstGeom>
          <a:ln w="0">
            <a:noFill/>
          </a:ln>
        </p:spPr>
      </p:pic>
      <p:sp>
        <p:nvSpPr>
          <p:cNvPr id="49" name="Rectangle 3"/>
          <p:cNvSpPr/>
          <p:nvPr/>
        </p:nvSpPr>
        <p:spPr>
          <a:xfrm>
            <a:off x="0" y="0"/>
            <a:ext cx="6857640" cy="45684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50" name="Rectangle 4"/>
          <p:cNvSpPr/>
          <p:nvPr/>
        </p:nvSpPr>
        <p:spPr>
          <a:xfrm>
            <a:off x="1124640" y="2355840"/>
            <a:ext cx="5223240" cy="329112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Одна буква від слова  не відривається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І в попередньому рядку не залишається.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При переносі слід всім пам</a:t>
            </a:r>
            <a:r>
              <a:rPr b="1" lang="uk-UA" sz="3200" spc="-1" strike="noStrike">
                <a:solidFill>
                  <a:srgbClr val="002060"/>
                </a:solidFill>
                <a:latin typeface="Calibri"/>
                <a:ea typeface="Calibri"/>
              </a:rPr>
              <a:t>’</a:t>
            </a: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ятати: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3200" spc="-1" strike="noStrike">
              <a:latin typeface="Arial"/>
            </a:endParaRPr>
          </a:p>
        </p:txBody>
      </p:sp>
      <p:sp>
        <p:nvSpPr>
          <p:cNvPr id="51" name="Rectangle 5"/>
          <p:cNvSpPr/>
          <p:nvPr/>
        </p:nvSpPr>
        <p:spPr>
          <a:xfrm>
            <a:off x="1196640" y="5226120"/>
            <a:ext cx="4392000" cy="1341360"/>
          </a:xfrm>
          <a:prstGeom prst="rect">
            <a:avLst/>
          </a:prstGeom>
          <a:noFill/>
          <a:ln w="9525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anchor="ctr">
            <a:sp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uk-UA" sz="3200" spc="-1" strike="noStrike">
                <a:solidFill>
                  <a:srgbClr val="c00000"/>
                </a:solidFill>
                <a:latin typeface="Candara"/>
                <a:ea typeface="Calibri"/>
              </a:rPr>
              <a:t>Й</a:t>
            </a: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 та </a:t>
            </a:r>
            <a:r>
              <a:rPr b="1" lang="uk-UA" sz="3200" spc="-1" strike="noStrike">
                <a:solidFill>
                  <a:srgbClr val="c00000"/>
                </a:solidFill>
                <a:latin typeface="Candara"/>
                <a:ea typeface="Calibri"/>
              </a:rPr>
              <a:t>ь</a:t>
            </a:r>
            <a:r>
              <a:rPr b="1" lang="uk-UA" sz="3200" spc="-1" strike="noStrike">
                <a:solidFill>
                  <a:srgbClr val="002060"/>
                </a:solidFill>
                <a:latin typeface="Candara"/>
                <a:ea typeface="Calibri"/>
              </a:rPr>
              <a:t> від попередньої  не можна відривати.</a:t>
            </a:r>
            <a:endParaRPr b="0" lang="uk-UA" sz="3200" spc="-1" strike="noStrike"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uk-UA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0"/>
            <a:ext cx="6857640" cy="9143640"/>
          </a:xfrm>
          <a:prstGeom prst="rect">
            <a:avLst/>
          </a:prstGeom>
          <a:ln w="0">
            <a:noFill/>
          </a:ln>
        </p:spPr>
      </p:pic>
      <p:pic>
        <p:nvPicPr>
          <p:cNvPr id="53" name="Picture 2" descr="ÐÐ¾ÑÐ¾Ð¶ÐµÐµ Ð¸Ð·Ð¾Ð±ÑÐ°Ð¶ÐµÐ½Ð¸Ðµ"/>
          <p:cNvPicPr/>
          <p:nvPr/>
        </p:nvPicPr>
        <p:blipFill>
          <a:blip r:embed="rId2"/>
          <a:stretch/>
        </p:blipFill>
        <p:spPr>
          <a:xfrm>
            <a:off x="0" y="755640"/>
            <a:ext cx="6857640" cy="7344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0"/>
            <a:ext cx="6857640" cy="9143640"/>
          </a:xfrm>
          <a:prstGeom prst="rect">
            <a:avLst/>
          </a:prstGeom>
          <a:ln w="0">
            <a:noFill/>
          </a:ln>
        </p:spPr>
      </p:pic>
      <p:pic>
        <p:nvPicPr>
          <p:cNvPr id="55" name="Picture 2" descr="ÐÐ°ÑÑÐ¸Ð½ÐºÐ¸ Ð¿Ð¾ Ð·Ð°Ð¿ÑÐ¾ÑÑ Ð¿ÐµÑÐµÐ½Ð¾Ñ ÑÐ»ÑÐ² Ð¿ÑÐ°Ð²Ð¸Ð»Ð°"/>
          <p:cNvPicPr/>
          <p:nvPr/>
        </p:nvPicPr>
        <p:blipFill>
          <a:blip r:embed="rId2"/>
          <a:stretch/>
        </p:blipFill>
        <p:spPr>
          <a:xfrm>
            <a:off x="476640" y="2627640"/>
            <a:ext cx="6048360" cy="5112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-252360"/>
            <a:ext cx="6857640" cy="9143640"/>
          </a:xfrm>
          <a:prstGeom prst="rect">
            <a:avLst/>
          </a:prstGeom>
          <a:ln w="0">
            <a:noFill/>
          </a:ln>
        </p:spPr>
      </p:pic>
      <p:pic>
        <p:nvPicPr>
          <p:cNvPr id="57" name="Picture 2" descr="ÐÐ°ÑÑÐ¸Ð½ÐºÐ¸ Ð¿Ð¾ Ð·Ð°Ð¿ÑÐ¾ÑÑ Ð¿ÐµÑÐµÐ½Ð¾Ñ ÑÐ»ÑÐ² Ð¿ÑÐ°Ð²Ð¸Ð»Ð°"/>
          <p:cNvPicPr/>
          <p:nvPr/>
        </p:nvPicPr>
        <p:blipFill>
          <a:blip r:embed="rId2"/>
          <a:stretch/>
        </p:blipFill>
        <p:spPr>
          <a:xfrm>
            <a:off x="0" y="2267640"/>
            <a:ext cx="6857640" cy="447624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Picture 2" descr="C:\Users\556\Desktop\1b1d29c98832622389503f9c0dec0ddb.jpg"/>
          <p:cNvPicPr/>
          <p:nvPr/>
        </p:nvPicPr>
        <p:blipFill>
          <a:blip r:embed="rId1"/>
          <a:stretch/>
        </p:blipFill>
        <p:spPr>
          <a:xfrm>
            <a:off x="0" y="0"/>
            <a:ext cx="6857640" cy="9143640"/>
          </a:xfrm>
          <a:prstGeom prst="rect">
            <a:avLst/>
          </a:prstGeom>
          <a:ln w="0">
            <a:noFill/>
          </a:ln>
        </p:spPr>
      </p:pic>
      <p:pic>
        <p:nvPicPr>
          <p:cNvPr id="59" name="Picture 2" descr="ÐÐ°ÑÑÐ¸Ð½ÐºÐ¸ Ð¿Ð¾ Ð·Ð°Ð¿ÑÐ¾ÑÑ Ð¿ÐµÑÐµÐ½Ð¾Ñ ÑÐ»ÑÐ² Ð¿ÑÐ°Ð²Ð¸Ð»Ð°"/>
          <p:cNvPicPr/>
          <p:nvPr/>
        </p:nvPicPr>
        <p:blipFill>
          <a:blip r:embed="rId2"/>
          <a:stretch/>
        </p:blipFill>
        <p:spPr>
          <a:xfrm>
            <a:off x="0" y="899640"/>
            <a:ext cx="6857640" cy="5976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Picture 2" descr="ÐÐ°ÑÑÐ¸Ð½ÐºÐ¸ Ð¿Ð¾ Ð·Ð°Ð¿ÑÐ¾ÑÑ Ð¿ÐµÑÐµÐ½Ð¾Ñ ÑÐ»ÑÐ² Ð¿ÑÐ°Ð²Ð¸Ð»Ð°"/>
          <p:cNvPicPr/>
          <p:nvPr/>
        </p:nvPicPr>
        <p:blipFill>
          <a:blip r:embed="rId1"/>
          <a:stretch/>
        </p:blipFill>
        <p:spPr>
          <a:xfrm>
            <a:off x="0" y="0"/>
            <a:ext cx="6857640" cy="88200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</TotalTime>
  <Application>LibreOffice/7.2.2.2$Windows_X86_64 LibreOffice_project/02b2acce88a210515b4a5bb2e46cbfb63fe97d56</Application>
  <AppVersion>15.0000</AppVersion>
  <Words>59</Words>
  <Paragraphs>15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2019-07-23T07:52:18Z</dcterms:created>
  <dc:creator>556</dc:creator>
  <dc:description/>
  <dc:language>uk-UA</dc:language>
  <cp:lastModifiedBy/>
  <dcterms:modified xsi:type="dcterms:W3CDTF">2022-12-01T17:20:26Z</dcterms:modified>
  <cp:revision>18</cp:revision>
  <dc:subject/>
  <dc:title>Слайд 1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Экран (4:3)</vt:lpwstr>
  </property>
  <property fmtid="{D5CDD505-2E9C-101B-9397-08002B2CF9AE}" pid="3" name="Slides">
    <vt:i4>9</vt:i4>
  </property>
</Properties>
</file>