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9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83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60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139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24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5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572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69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4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18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126F-59E5-4E88-A9D3-B9FA681BE26B}" type="datetimeFigureOut">
              <a:rPr lang="uk-UA" smtClean="0"/>
              <a:t>24.01.2023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9507-9F43-4E7F-9E64-EF8200049B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2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420888"/>
            <a:ext cx="5472608" cy="2763738"/>
          </a:xfrm>
        </p:spPr>
        <p:txBody>
          <a:bodyPr>
            <a:normAutofit/>
          </a:bodyPr>
          <a:lstStyle/>
          <a:p>
            <a:r>
              <a:rPr lang="ru-RU" sz="31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Двадцять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1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п’яте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1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січня</a:t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1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Класна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робота</a:t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1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Особливості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1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творення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1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іменників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527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Пригадайте!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іменник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число може мати іменник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рід може мати іменник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значущі частини слова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Які значущі частини слова ви знаєте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7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Значущ</a:t>
            </a: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і частини слова (морфеми)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499176" cy="5688632"/>
          </a:xfrm>
        </p:spPr>
        <p:txBody>
          <a:bodyPr>
            <a:normAutofit fontScale="92500" lnSpcReduction="20000"/>
          </a:bodyPr>
          <a:lstStyle/>
          <a:p>
            <a:pPr marL="0" indent="176213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яка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споріднених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76213">
              <a:buNone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веселий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176213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Суфікс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суфікса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(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176213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без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76213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яка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і служить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хат-а)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502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Проблемне питання!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484784"/>
            <a:ext cx="496855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поданих іменників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утворіть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нові іменники за допомогою суфіксів -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ечок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-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ечк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-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ичок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Племінник - 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Розумниця - 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 - 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Стежка - 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 - </a:t>
            </a:r>
          </a:p>
        </p:txBody>
      </p:sp>
    </p:spTree>
    <p:extLst>
      <p:ext uri="{BB962C8B-B14F-4D97-AF65-F5344CB8AC3E}">
        <p14:creationId xmlns:p14="http://schemas.microsoft.com/office/powerpoint/2010/main" val="50405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rial Black" panose="020B0A04020102020204" pitchFamily="34" charset="0"/>
              </a:rPr>
              <a:t>Робота з таблицею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832901"/>
              </p:ext>
            </p:extLst>
          </p:nvPr>
        </p:nvGraphicFramePr>
        <p:xfrm>
          <a:off x="467544" y="772896"/>
          <a:ext cx="8208912" cy="6085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920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Іменникові суфікси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Правопис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Приклади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187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-ЕЧОК (-ЄЧОК), -ЕЧК- (у зменшено- пестливих назвах)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Мішечок, пиріжечок, краєчок, стежечка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187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-ИЧОК, -ИЧК- (у зменшено-пестливих назвах, утворених від слів із суфіксами -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-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(я))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Котичок (котик), часничок (часник), паличка (палиця), розумничка (розумниця)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187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-ИНН(Я) (у збірних назвах): -ІНН(Я), -ЕНН(Я)</a:t>
                      </a:r>
                    </a:p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 словах, утворених від дієслів)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Лушпиння, павутиння, сидіння, змужніння, зауваження, схвалення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20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-ЕН(Я), -ЄН(Я) (у назвах малят)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Кошеня, цуценя, змієня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2187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-ИВ(О) (у збірних назвах)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705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Вариво, печиво, паливо 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ВИНЯТКИ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марево,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маєво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62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6192688" cy="1498178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bg1"/>
                </a:solidFill>
                <a:latin typeface="Arial Black" panose="020B0A04020102020204" pitchFamily="34" charset="0"/>
              </a:rPr>
              <a:t>Вправа 1. Від поданих слів </a:t>
            </a:r>
            <a:r>
              <a:rPr lang="uk-UA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утворіть</a:t>
            </a:r>
            <a:r>
              <a:rPr lang="uk-UA" sz="3100" dirty="0">
                <a:solidFill>
                  <a:schemeClr val="bg1"/>
                </a:solidFill>
                <a:latin typeface="Arial Black" panose="020B0A04020102020204" pitchFamily="34" charset="0"/>
              </a:rPr>
              <a:t> іменники із суфіксами -</a:t>
            </a:r>
            <a:r>
              <a:rPr lang="uk-UA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инн</a:t>
            </a:r>
            <a:r>
              <a:rPr lang="uk-UA" sz="3100" dirty="0">
                <a:solidFill>
                  <a:schemeClr val="bg1"/>
                </a:solidFill>
                <a:latin typeface="Arial Black" panose="020B0A04020102020204" pitchFamily="34" charset="0"/>
              </a:rPr>
              <a:t>(я) або -</a:t>
            </a:r>
            <a:r>
              <a:rPr lang="uk-UA" sz="3100" dirty="0" err="1">
                <a:solidFill>
                  <a:schemeClr val="bg1"/>
                </a:solidFill>
                <a:latin typeface="Arial Black" panose="020B0A04020102020204" pitchFamily="34" charset="0"/>
              </a:rPr>
              <a:t>інн</a:t>
            </a:r>
            <a:r>
              <a:rPr lang="uk-UA" sz="3100" dirty="0">
                <a:solidFill>
                  <a:schemeClr val="bg1"/>
                </a:solidFill>
                <a:latin typeface="Arial Black" panose="020B0A04020102020204" pitchFamily="34" charset="0"/>
              </a:rPr>
              <a:t>(я).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987" y="2060848"/>
            <a:ext cx="8229600" cy="4525963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Буряк - </a:t>
            </a:r>
          </a:p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Павутина - </a:t>
            </a:r>
          </a:p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 -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852936"/>
            <a:ext cx="4572000" cy="33055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 - 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Шарудіти - 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Насінина - 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Носити –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Ходити - </a:t>
            </a:r>
          </a:p>
        </p:txBody>
      </p:sp>
    </p:spTree>
    <p:extLst>
      <p:ext uri="{BB962C8B-B14F-4D97-AF65-F5344CB8AC3E}">
        <p14:creationId xmlns:p14="http://schemas.microsoft.com/office/powerpoint/2010/main" val="249688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2016224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Вправа 2. Від поданих слів </a:t>
            </a:r>
            <a:r>
              <a:rPr lang="uk-UA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утворіть</a:t>
            </a: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 іменники із суфіксами -</a:t>
            </a:r>
            <a:r>
              <a:rPr lang="uk-UA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ен</a:t>
            </a: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(я) -єн(я)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8229600" cy="4741987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Вовк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Гуска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Чайка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цуцик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AutoShape 7" descr="https://yandex-images.naydex.net/4Qrn72p84/06089dfbu/RBf1at_gSU9z-wY2PtInEBxlCi7WhvegbBz-l0HB1fV9dVCI7H-Ynpz6B4rEfipjaGUj0cECSLgRGuNLjMCGqgUW-AfnlQRHb68agyfiHlRUCWtvj9u2pVlFq4Z51czFCFgh8SwjqJeRu7OSyGZW38DpWg01s9QZ2NpSftm9xqp1b6BLHiFNV7OTSubHur_Azcnq7qYS13XMLH5utRlRwEXFGHDAs2wbZbeaD42H0qtY5QbtcQe0iZR2xo7ZZUIqWAv8p4KQ6fNLc9Ye534rHH2F0gpWRtsNDDQyJlGN8ZTFVeSE3EuUUyX3KrcdgyK7LNniZc1L9HWkIibW0QGGYoxbZA82eFlfp6_iVucm1-Dxaa6OYrIz1WwIXgpRkaX4LT0gaBzHRPd1v0YDhUfKRzD9StkVq8CllFo2DtmxUoLQ36QrWuzJXz_rmjKzbq-cydnO6q4StyV4sIpCQbX5KOkxWBTA53BbKZeG-6k7zq8AfWJdha84HSQmLnLxzX6CEDe8x674hRPHQwoWp4ofROllWn76SrdJZKDehimVycR5FUDsAK-gh2EH2kvlt0ovjE3WFQ1HWLFwctYSCV1qNszPkBdSiHXfw2vaUkuu06wdSVbyZs7_VbCU-l5pPXUc_TkMlDx__C_Fi0oT4fMaf_hJOqFNv5ABDHoOPvEhFhrE35ijskR1BzePnuo_LocQAW1qIvImQ8lwaC4OTR3poNFRcHBYY2wjORN6GyU7cjMYpWbRfdPAqSxeIiJ9qc72XBd807r88YdLBxIiz2aHXFlp_j5SSlfxnKCO9pn1ZYDlNdDQMC98o71Lcv89n9YTdAlqPeG7ROmkqt6qGa0S1pBjFC_OAJ23xzMSSue-v6wZ1Tq-PgpXfcCUTiItGe3MiU30PFjnFKfJY8bvmYsqwxRZGqWhX0h9aEpmrlXhHrpU05Qb0sztG0sTNsoXZhtYkWkyug4Cc_2UqOKWZYH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9" descr="https://yandex-images.naydex.net/4Qrn72p84/06089dfbu/RBf1at_gSU9z-wY2PtInEBxlCi7WhvegbBz-l0HB1fV9dVCI7H-Ynpz6B4rEfipjaGUj0cECSLgRGuNLjMCGqgUW-AfnlQRHb68agyfiHlRUCWtvj9u2pVlFq4Z51czFCFgh8SwjqJeRu7OSyGZW38DpWg01s9QZ2NpSftm9xqp1b6BLHiFNV7OTSubHur_Azcnq7qYS13XMLH5utRlRwEXFGHDAs2wbZbeaD42H0qtY5QbtcQe0iZR2xo7ZZUIqWAv8p4KQ6fNLc9Ye534rHH2F0gpWRtsNDDQyJlGN8ZTFVeSE3EuUUyX3KrcdgyK7LNniZc1L9HWkIibW0QGGYoxbZA82eFlfp6_iVucm1-Dxaa6OYrIz1WwIXgpRkaX4LT0gaBzHRPd1v0YDhUfKRzD9StkVq8CllFo2DtmxUoLQ36QrWuzJXz_rmjKzbq-cydnO6q4StyV4sIpCQbX5KOkxWBTA53BbKZeG-6k7zq8AfWJdha84HSQmLnLxzX6CEDe8x674hRPHQwoWp4ofROllWn76SrdJZKDehimVycR5FUDsAK-gh2EH2kvlt0ovjE3WFQ1HWLFwctYSCV1qNszPkBdSiHXfw2vaUkuu06wdSVbyZs7_VbCU-l5pPXUc_TkMlDx__C_Fi0oT4fMaf_hJOqFNv5ABDHoOPvEhFhrE35ijskR1BzePnuo_LocQAW1qIvImQ8lwaC4OTR3poNFRcHBYY2wjORN6GyU7cjMYpWbRfdPAqSxeIiJ9qc72XBd807r88YdLBxIiz2aHXFlp_j5SSlfxnKCO9pn1ZYDlNdDQMC98o71Lcv89n9YTdAlqPeG7ROmkqt6qGa0S1pBjFC_OAJ23xzMSSue-v6wZ1Tq-PgpXfcCUTiItGe3MiU30PFjnFKfJY8bvmYsqwxRZGqWhX0h9aEpmrlXhHrpU05Qb0sztG0sTNsoXZhtYkWkyug4Cc_2UqOKWZYH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2" descr="https://yandex-images.naydex.net/4Qrn72p84/06089dfbu/RBf1at_gSU9z-wY2PtInEBxlCi7WhvegbBz-l0HB1fV9dVCI7H-Ynpz6B4rEfipjaGUj0cECSLgRGuNLjMCGqgUW-AfnlQRHb68agyfiHlRUCWtvj9u2pVlFq4Z51czFCFgh8SwjqJeRu7OSyGZW38DpWg01s9QZ2NpSftm9xqp1b6BLHiFNV7OTSubHur_Azcnq7qYS13XMLH5utRlRwEXFGHDAs2wbZbeaD42H0qtY5QbtcQe0iZR2xo7ZZUIqWAv8p4KQ6fNLc9Ye534rHH2F0gpWRtsNDDQyJlGN8ZTFVeSE3EuUUyX3KrcdgyK7LNniZc1L9HWkIibW0QGGYoxbZA82eFlfp6_iVucm1-Dxaa6OYrIz1WwIXgpRkaX4LT0gaBzHRPd1v0YDhUfKRzD9StkVq8CllFo2DtmxUoLQ36QrWuzJXz_rmjKzbq-cydnO6q4StyV4sIpCQbX5KOkxWBTA53BbKZeG-6k7zq8AfWJdha84HSQmLnLxzX6CEDe8x674hRPHQwoWp4ofROllWn76SrdJZKDehimVycR5FUDsAK-gh2EH2kvlt0ovjE3WFQ1HWLFwctYSCV1qNszPkBdSiHXfw2vaUkuu06wdSVbyZs7_VbCU-l5pPXUc_TkMlDx__C_Fi0oT4fMaf_hJOqFNv5ABDHoOPvEhFhrE35ijskR1BzePnuo_LocQAW1qIvImQ8lwaC4OTR3poNFRcHBYY2wjORN6GyU7cjMYpWbRfdPAqSxeIiJ9qc72XBd807r88YdLBxIiz2aHXFlp_j5SSlfxnKCO9pn1ZYDlNdDQMC98o71Lcv89n9YTdAlqPeG7ROmkqt6qGa0S1pBjFC_OAJ23xzMSSue-v6wZ1Tq-PgpXfcCUTiItGe3MiU30PFjnFKfJY8bvmYsqwxRZGqWhX0h9aEpmrlXhHrpU05Qb0sztG0sTNsoXZhtYkWkyug4Cc_2UqOKWZYH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79" name="Picture 31" descr="https://pluspng.com/img-png/puppy-png-so-cute-puppies-image-16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54" y="2276872"/>
            <a:ext cx="6527371" cy="48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68"/>
            <a:ext cx="8229600" cy="1858218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Вправа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3.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утворіть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іменники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із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суфіксами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ечок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[-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єчок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], 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ечк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(а) [-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єчк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(а)], 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ечк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(о) [-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єчк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(о)],-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ичок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, -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ичк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(а):</a:t>
            </a:r>
            <a:endParaRPr lang="uk-UA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3456384"/>
          </a:xfrm>
        </p:spPr>
        <p:txBody>
          <a:bodyPr numCol="2">
            <a:normAutofit lnSpcReduction="10000"/>
          </a:bodyPr>
          <a:lstStyle/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Кошик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Мішок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Діжка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Копійка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Марійка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Річка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</a:p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</a:p>
        </p:txBody>
      </p:sp>
    </p:spTree>
    <p:extLst>
      <p:ext uri="{BB962C8B-B14F-4D97-AF65-F5344CB8AC3E}">
        <p14:creationId xmlns:p14="http://schemas.microsoft.com/office/powerpoint/2010/main" val="383090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987008" cy="2650306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Перевірте себе! </a:t>
            </a:r>
            <a:r>
              <a:rPr lang="uk-UA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Поставте</a:t>
            </a: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 на місці крапок потрібну літеру. Поясніть вживання суфіксів.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852936"/>
            <a:ext cx="5904656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...ння,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...ння, вод...ння,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гол..ння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мереж...во, цвіт...ння, літ...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чко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тріпот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...ння,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...ння, мар...во,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вовч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...ня,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цуц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...ня,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Стріт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0957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509</Words>
  <Application>Microsoft Office PowerPoint</Application>
  <PresentationFormat>Екран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Тема Office</vt:lpstr>
      <vt:lpstr>Двадцять п’яте січня Класна робота Особливості творення іменників</vt:lpstr>
      <vt:lpstr>Пригадайте!</vt:lpstr>
      <vt:lpstr>Значущі частини слова (морфеми)</vt:lpstr>
      <vt:lpstr>Проблемне питання!</vt:lpstr>
      <vt:lpstr>Робота з таблицею</vt:lpstr>
      <vt:lpstr>Вправа 1. Від поданих слів утворіть іменники із суфіксами -инн(я) або -інн(я). </vt:lpstr>
      <vt:lpstr>Вправа 2. Від поданих слів утворіть іменники із суфіксами -ен(я) -єн(я) </vt:lpstr>
      <vt:lpstr>Вправа 3. утворіть іменники із суфіксами -ечок [-єчок], -ечк(а) [-єчк(а)], -ечк(о) [-єчк(о)],-ичок, -ичк(а):</vt:lpstr>
      <vt:lpstr>Перевірте себе! Поставте на місці крапок потрібну літеру. Поясніть вживання суфіксів.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Букви е, и, і в суфіксах -ечок, -ечк, -ичок, -ичк, -інн(я), -ення(я), -н(я), -инн(я), -ив(о), -ев(о).</dc:title>
  <dc:creator>Настёна</dc:creator>
  <cp:lastModifiedBy>Виктория Зайцева</cp:lastModifiedBy>
  <cp:revision>6</cp:revision>
  <dcterms:created xsi:type="dcterms:W3CDTF">2021-01-19T17:30:59Z</dcterms:created>
  <dcterms:modified xsi:type="dcterms:W3CDTF">2023-01-24T18:21:33Z</dcterms:modified>
</cp:coreProperties>
</file>