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244321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Друге лютого</a:t>
            </a:r>
            <a:br>
              <a:rPr lang="uk-UA" b="1" dirty="0"/>
            </a:br>
            <a:r>
              <a:rPr lang="uk-UA" b="1" dirty="0"/>
              <a:t>Класна робота</a:t>
            </a:r>
            <a:br>
              <a:rPr lang="uk-UA" b="1" dirty="0"/>
            </a:br>
            <a:r>
              <a:rPr lang="ru-RU" b="1" dirty="0" err="1"/>
              <a:t>Повторення</a:t>
            </a:r>
            <a:r>
              <a:rPr lang="ru-RU" b="1" dirty="0"/>
              <a:t> правил на </a:t>
            </a:r>
            <a:r>
              <a:rPr lang="ru-RU" b="1" dirty="0" err="1"/>
              <a:t>правопис</a:t>
            </a:r>
            <a:r>
              <a:rPr lang="ru-RU" b="1" dirty="0"/>
              <a:t> </a:t>
            </a:r>
            <a:r>
              <a:rPr lang="ru-RU" b="1" dirty="0" err="1"/>
              <a:t>складних</a:t>
            </a:r>
            <a:r>
              <a:rPr lang="ru-RU" b="1" dirty="0"/>
              <a:t> </a:t>
            </a:r>
            <a:r>
              <a:rPr lang="ru-RU" b="1" dirty="0" err="1"/>
              <a:t>випадків</a:t>
            </a:r>
            <a:r>
              <a:rPr lang="ru-RU" b="1" dirty="0"/>
              <a:t> </a:t>
            </a:r>
            <a:r>
              <a:rPr lang="ru-RU" b="1" dirty="0" err="1"/>
              <a:t>іменників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4773706"/>
            <a:ext cx="8689976" cy="1371599"/>
          </a:xfrm>
        </p:spPr>
        <p:txBody>
          <a:bodyPr/>
          <a:lstStyle/>
          <a:p>
            <a:r>
              <a:rPr lang="uk-UA" dirty="0"/>
              <a:t>Урок у </a:t>
            </a:r>
            <a:r>
              <a:rPr lang="uk-UA"/>
              <a:t>6 класі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3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 поданих слів </a:t>
            </a:r>
            <a:r>
              <a:rPr lang="uk-UA" dirty="0" err="1"/>
              <a:t>утворіть</a:t>
            </a:r>
            <a:r>
              <a:rPr lang="uk-UA" dirty="0"/>
              <a:t> іменники із суфіксами -</a:t>
            </a:r>
            <a:r>
              <a:rPr lang="uk-UA" i="1" dirty="0" err="1"/>
              <a:t>инн</a:t>
            </a:r>
            <a:r>
              <a:rPr lang="uk-UA" dirty="0"/>
              <a:t>(</a:t>
            </a:r>
            <a:r>
              <a:rPr lang="uk-UA" i="1" dirty="0"/>
              <a:t>я</a:t>
            </a:r>
            <a:r>
              <a:rPr lang="uk-UA" dirty="0"/>
              <a:t>) або -</a:t>
            </a:r>
            <a:r>
              <a:rPr lang="uk-UA" i="1" dirty="0" err="1"/>
              <a:t>інн</a:t>
            </a:r>
            <a:r>
              <a:rPr lang="uk-UA" dirty="0"/>
              <a:t>(</a:t>
            </a:r>
            <a:r>
              <a:rPr lang="uk-UA" i="1" dirty="0"/>
              <a:t>я</a:t>
            </a:r>
            <a:r>
              <a:rPr lang="uk-UA" dirty="0"/>
              <a:t>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6000" dirty="0"/>
              <a:t>Буряк, горох, біб, картопля, лопух, шарудіти, насінина, носити.</a:t>
            </a:r>
            <a:endParaRPr lang="ru-RU" sz="6000" dirty="0"/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12261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Коментоване списування.</a:t>
            </a:r>
            <a:br>
              <a:rPr lang="ru-RU" b="1" dirty="0"/>
            </a:br>
            <a:r>
              <a:rPr lang="uk-UA" dirty="0"/>
              <a:t>Спишіть, уставляючи пропущені букви, свій вибір обґрунтуйте.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4400" dirty="0"/>
              <a:t>Гарбуз..</a:t>
            </a:r>
            <a:r>
              <a:rPr lang="uk-UA" sz="4400" dirty="0" err="1"/>
              <a:t>ння</a:t>
            </a:r>
            <a:r>
              <a:rPr lang="uk-UA" sz="4400" dirty="0"/>
              <a:t>, </a:t>
            </a:r>
            <a:r>
              <a:rPr lang="uk-UA" sz="4400" dirty="0" err="1"/>
              <a:t>соняшнич</a:t>
            </a:r>
            <a:r>
              <a:rPr lang="uk-UA" sz="4400" dirty="0"/>
              <a:t>..</a:t>
            </a:r>
            <a:r>
              <a:rPr lang="uk-UA" sz="4400" dirty="0" err="1"/>
              <a:t>ння</a:t>
            </a:r>
            <a:r>
              <a:rPr lang="uk-UA" sz="4400" dirty="0"/>
              <a:t>, </a:t>
            </a:r>
            <a:r>
              <a:rPr lang="uk-UA" sz="4400" dirty="0" err="1"/>
              <a:t>киш</a:t>
            </a:r>
            <a:r>
              <a:rPr lang="uk-UA" sz="4400" dirty="0"/>
              <a:t>..</a:t>
            </a:r>
            <a:r>
              <a:rPr lang="uk-UA" sz="4400" dirty="0" err="1"/>
              <a:t>ння</a:t>
            </a:r>
            <a:r>
              <a:rPr lang="uk-UA" sz="4400" dirty="0"/>
              <a:t>, </a:t>
            </a:r>
            <a:r>
              <a:rPr lang="uk-UA" sz="4400" dirty="0" err="1"/>
              <a:t>кукурудз</a:t>
            </a:r>
            <a:r>
              <a:rPr lang="uk-UA" sz="4400" dirty="0"/>
              <a:t>..</a:t>
            </a:r>
            <a:r>
              <a:rPr lang="uk-UA" sz="4400" dirty="0" err="1"/>
              <a:t>ння</a:t>
            </a:r>
            <a:r>
              <a:rPr lang="uk-UA" sz="4400" dirty="0"/>
              <a:t>, голос..</a:t>
            </a:r>
            <a:r>
              <a:rPr lang="uk-UA" sz="4400" dirty="0" err="1"/>
              <a:t>ння</a:t>
            </a:r>
            <a:r>
              <a:rPr lang="uk-UA" sz="4400" dirty="0"/>
              <a:t>, </a:t>
            </a:r>
            <a:r>
              <a:rPr lang="uk-UA" sz="4400" dirty="0" err="1"/>
              <a:t>сол</a:t>
            </a:r>
            <a:r>
              <a:rPr lang="uk-UA" sz="4400" dirty="0"/>
              <a:t>..</a:t>
            </a:r>
            <a:r>
              <a:rPr lang="uk-UA" sz="4400" dirty="0" err="1"/>
              <a:t>ння</a:t>
            </a:r>
            <a:r>
              <a:rPr lang="uk-UA" sz="4400" dirty="0"/>
              <a:t>, гол..</a:t>
            </a:r>
            <a:r>
              <a:rPr lang="uk-UA" sz="4400" dirty="0" err="1"/>
              <a:t>ння</a:t>
            </a:r>
            <a:r>
              <a:rPr lang="uk-UA" sz="4400" dirty="0"/>
              <a:t>, цвіт..</a:t>
            </a:r>
            <a:r>
              <a:rPr lang="uk-UA" sz="4400" dirty="0" err="1"/>
              <a:t>ння</a:t>
            </a:r>
            <a:r>
              <a:rPr lang="uk-UA" sz="4400" dirty="0"/>
              <a:t>, </a:t>
            </a:r>
            <a:r>
              <a:rPr lang="uk-UA" sz="4400" dirty="0" err="1"/>
              <a:t>волод</a:t>
            </a:r>
            <a:r>
              <a:rPr lang="uk-UA" sz="4400" dirty="0"/>
              <a:t>..</a:t>
            </a:r>
            <a:r>
              <a:rPr lang="uk-UA" sz="4400" dirty="0" err="1"/>
              <a:t>ння</a:t>
            </a:r>
            <a:r>
              <a:rPr lang="uk-UA" sz="4400" dirty="0"/>
              <a:t>.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0662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 поданих дієслів </a:t>
            </a:r>
            <a:r>
              <a:rPr lang="uk-UA" dirty="0" err="1"/>
              <a:t>утворіть</a:t>
            </a:r>
            <a:r>
              <a:rPr lang="uk-UA" dirty="0"/>
              <a:t> іменники середнього роду.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1775422"/>
            <a:ext cx="10363826" cy="4934660"/>
          </a:xfrm>
        </p:spPr>
        <p:txBody>
          <a:bodyPr>
            <a:noAutofit/>
          </a:bodyPr>
          <a:lstStyle/>
          <a:p>
            <a:r>
              <a:rPr lang="uk-UA" sz="4400" b="1" dirty="0"/>
              <a:t>Зразок: бурити — буріння.</a:t>
            </a:r>
            <a:endParaRPr lang="ru-RU" sz="4400" b="1" dirty="0"/>
          </a:p>
          <a:p>
            <a:r>
              <a:rPr lang="uk-UA" sz="4400" dirty="0"/>
              <a:t>Говорити, ворожити, падати, варити, шелестіти, шамотіти, молити, тремтіти, мигтіти, гонити, тяжіти, голити, верзти, хропіти.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8005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Перепишіть, уставляючи пропущені літери.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1681292"/>
            <a:ext cx="10363826" cy="4262308"/>
          </a:xfrm>
        </p:spPr>
        <p:txBody>
          <a:bodyPr>
            <a:normAutofit/>
          </a:bodyPr>
          <a:lstStyle/>
          <a:p>
            <a:r>
              <a:rPr lang="uk-UA" sz="5400" dirty="0" err="1"/>
              <a:t>Гірчичн</a:t>
            </a:r>
            <a:r>
              <a:rPr lang="uk-UA" sz="5400" dirty="0"/>
              <a:t>..</a:t>
            </a:r>
            <a:r>
              <a:rPr lang="uk-UA" sz="5400" dirty="0" err="1"/>
              <a:t>чок</a:t>
            </a:r>
            <a:r>
              <a:rPr lang="uk-UA" sz="5400" dirty="0"/>
              <a:t>, </a:t>
            </a:r>
            <a:r>
              <a:rPr lang="uk-UA" sz="5400" dirty="0" err="1"/>
              <a:t>бубл</a:t>
            </a:r>
            <a:r>
              <a:rPr lang="uk-UA" sz="5400" dirty="0"/>
              <a:t>..</a:t>
            </a:r>
            <a:r>
              <a:rPr lang="uk-UA" sz="5400" dirty="0" err="1"/>
              <a:t>чок</a:t>
            </a:r>
            <a:r>
              <a:rPr lang="uk-UA" sz="5400" dirty="0"/>
              <a:t>, </a:t>
            </a:r>
            <a:r>
              <a:rPr lang="uk-UA" sz="5400" dirty="0" err="1"/>
              <a:t>ґудз</a:t>
            </a:r>
            <a:r>
              <a:rPr lang="uk-UA" sz="5400" dirty="0"/>
              <a:t>..</a:t>
            </a:r>
            <a:r>
              <a:rPr lang="uk-UA" sz="5400" dirty="0" err="1"/>
              <a:t>чок</a:t>
            </a:r>
            <a:r>
              <a:rPr lang="uk-UA" sz="5400" dirty="0"/>
              <a:t>, </a:t>
            </a:r>
            <a:r>
              <a:rPr lang="uk-UA" sz="5400" dirty="0" err="1"/>
              <a:t>вогн</a:t>
            </a:r>
            <a:r>
              <a:rPr lang="uk-UA" sz="5400" dirty="0"/>
              <a:t>..</a:t>
            </a:r>
            <a:r>
              <a:rPr lang="uk-UA" sz="5400" dirty="0" err="1"/>
              <a:t>чок</a:t>
            </a:r>
            <a:r>
              <a:rPr lang="uk-UA" sz="5400" dirty="0"/>
              <a:t>, </a:t>
            </a:r>
            <a:r>
              <a:rPr lang="uk-UA" sz="5400" dirty="0" err="1"/>
              <a:t>кра</a:t>
            </a:r>
            <a:r>
              <a:rPr lang="uk-UA" sz="5400" dirty="0"/>
              <a:t>..</a:t>
            </a:r>
            <a:r>
              <a:rPr lang="uk-UA" sz="5400" dirty="0" err="1"/>
              <a:t>чок</a:t>
            </a:r>
            <a:r>
              <a:rPr lang="uk-UA" sz="5400" dirty="0"/>
              <a:t>, </a:t>
            </a:r>
            <a:r>
              <a:rPr lang="uk-UA" sz="5400" dirty="0" err="1"/>
              <a:t>мізинч</a:t>
            </a:r>
            <a:r>
              <a:rPr lang="uk-UA" sz="5400" dirty="0"/>
              <a:t>..</a:t>
            </a:r>
            <a:r>
              <a:rPr lang="uk-UA" sz="5400" dirty="0" err="1"/>
              <a:t>чок</a:t>
            </a:r>
            <a:r>
              <a:rPr lang="uk-UA" sz="5400" dirty="0"/>
              <a:t>, </a:t>
            </a:r>
            <a:r>
              <a:rPr lang="uk-UA" sz="5400" dirty="0" err="1"/>
              <a:t>нос</a:t>
            </a:r>
            <a:r>
              <a:rPr lang="uk-UA" sz="5400" dirty="0"/>
              <a:t>..</a:t>
            </a:r>
            <a:r>
              <a:rPr lang="uk-UA" sz="5400" dirty="0" err="1"/>
              <a:t>чок</a:t>
            </a:r>
            <a:r>
              <a:rPr lang="uk-UA" sz="5400" dirty="0"/>
              <a:t>, </a:t>
            </a:r>
            <a:r>
              <a:rPr lang="uk-UA" sz="5400" dirty="0" err="1"/>
              <a:t>пиріж</a:t>
            </a:r>
            <a:r>
              <a:rPr lang="uk-UA" sz="5400" dirty="0"/>
              <a:t>..</a:t>
            </a:r>
            <a:r>
              <a:rPr lang="uk-UA" sz="5400" dirty="0" err="1"/>
              <a:t>чок</a:t>
            </a:r>
            <a:r>
              <a:rPr lang="uk-UA" sz="5400" dirty="0"/>
              <a:t>, </a:t>
            </a:r>
            <a:r>
              <a:rPr lang="uk-UA" sz="5400" dirty="0" err="1"/>
              <a:t>розумн</a:t>
            </a:r>
            <a:r>
              <a:rPr lang="uk-UA" sz="5400" dirty="0"/>
              <a:t>..</a:t>
            </a:r>
            <a:r>
              <a:rPr lang="uk-UA" sz="5400" dirty="0" err="1"/>
              <a:t>чка</a:t>
            </a:r>
            <a:r>
              <a:rPr lang="uk-UA" sz="5400" dirty="0"/>
              <a:t>.</a:t>
            </a:r>
            <a:endParaRPr lang="ru-RU" sz="5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14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 поданих слів </a:t>
            </a:r>
            <a:r>
              <a:rPr lang="uk-UA" dirty="0" err="1"/>
              <a:t>утворіть</a:t>
            </a:r>
            <a:r>
              <a:rPr lang="uk-UA" dirty="0"/>
              <a:t> іменники з пестливо-здрібнілим значенням.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2004022"/>
            <a:ext cx="10363826" cy="4571590"/>
          </a:xfrm>
        </p:spPr>
        <p:txBody>
          <a:bodyPr>
            <a:noAutofit/>
          </a:bodyPr>
          <a:lstStyle/>
          <a:p>
            <a:r>
              <a:rPr lang="uk-UA" sz="4800" dirty="0"/>
              <a:t>Вареник, горщок, кутик, смичок, кошик, ліжко, хлопчик, подушка, полковник, молодиця, рукавиця, мурашник, край.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922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06871"/>
          </a:xfrm>
        </p:spPr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Домашнє завдання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25388"/>
            <a:ext cx="10363826" cy="5096436"/>
          </a:xfrm>
        </p:spPr>
        <p:txBody>
          <a:bodyPr>
            <a:normAutofit/>
          </a:bodyPr>
          <a:lstStyle/>
          <a:p>
            <a:r>
              <a:rPr lang="uk-UA" sz="4000" b="1" dirty="0"/>
              <a:t>Розподіліть слова у дві колонки: 1) із буквою е у суфіксі; 2) із буквою и.</a:t>
            </a:r>
          </a:p>
          <a:p>
            <a:r>
              <a:rPr lang="uk-UA" sz="4000" dirty="0"/>
              <a:t>Діж..</a:t>
            </a:r>
            <a:r>
              <a:rPr lang="uk-UA" sz="4000" dirty="0" err="1"/>
              <a:t>чка</a:t>
            </a:r>
            <a:r>
              <a:rPr lang="uk-UA" sz="4000" dirty="0"/>
              <a:t>, полов..</a:t>
            </a:r>
            <a:r>
              <a:rPr lang="uk-UA" sz="4000" dirty="0" err="1"/>
              <a:t>чок</a:t>
            </a:r>
            <a:r>
              <a:rPr lang="uk-UA" sz="4000" dirty="0"/>
              <a:t>, </a:t>
            </a:r>
            <a:r>
              <a:rPr lang="uk-UA" sz="4000" dirty="0" err="1"/>
              <a:t>ґудз</a:t>
            </a:r>
            <a:r>
              <a:rPr lang="uk-UA" sz="4000" dirty="0"/>
              <a:t>..</a:t>
            </a:r>
            <a:r>
              <a:rPr lang="uk-UA" sz="4000" dirty="0" err="1"/>
              <a:t>чок</a:t>
            </a:r>
            <a:r>
              <a:rPr lang="uk-UA" sz="4000" dirty="0"/>
              <a:t>, </a:t>
            </a:r>
            <a:r>
              <a:rPr lang="uk-UA" sz="4000" dirty="0" err="1"/>
              <a:t>пол</a:t>
            </a:r>
            <a:r>
              <a:rPr lang="uk-UA" sz="4000" dirty="0"/>
              <a:t>..</a:t>
            </a:r>
            <a:r>
              <a:rPr lang="uk-UA" sz="4000" dirty="0" err="1"/>
              <a:t>чко</a:t>
            </a:r>
            <a:r>
              <a:rPr lang="uk-UA" sz="4000" dirty="0"/>
              <a:t>, стеж..</a:t>
            </a:r>
            <a:r>
              <a:rPr lang="uk-UA" sz="4000" dirty="0" err="1"/>
              <a:t>чка</a:t>
            </a:r>
            <a:r>
              <a:rPr lang="uk-UA" sz="4000" dirty="0"/>
              <a:t>, вод..</a:t>
            </a:r>
            <a:r>
              <a:rPr lang="uk-UA" sz="4000" dirty="0" err="1"/>
              <a:t>чка</a:t>
            </a:r>
            <a:r>
              <a:rPr lang="uk-UA" sz="4000" dirty="0"/>
              <a:t>, </a:t>
            </a:r>
            <a:r>
              <a:rPr lang="uk-UA" sz="4000" dirty="0" err="1"/>
              <a:t>розумн</a:t>
            </a:r>
            <a:r>
              <a:rPr lang="uk-UA" sz="4000" dirty="0"/>
              <a:t>..</a:t>
            </a:r>
            <a:r>
              <a:rPr lang="uk-UA" sz="4000" dirty="0" err="1"/>
              <a:t>чка</a:t>
            </a:r>
            <a:r>
              <a:rPr lang="uk-UA" sz="4000" dirty="0"/>
              <a:t>, </a:t>
            </a:r>
            <a:r>
              <a:rPr lang="uk-UA" sz="4000" dirty="0" err="1"/>
              <a:t>привез</a:t>
            </a:r>
            <a:r>
              <a:rPr lang="uk-UA" sz="4000" dirty="0"/>
              <a:t>..</a:t>
            </a:r>
            <a:r>
              <a:rPr lang="uk-UA" sz="4000" dirty="0" err="1"/>
              <a:t>ння</a:t>
            </a:r>
            <a:r>
              <a:rPr lang="uk-UA" sz="4000" dirty="0"/>
              <a:t>, </a:t>
            </a:r>
            <a:r>
              <a:rPr lang="uk-UA" sz="4000" dirty="0" err="1"/>
              <a:t>засво</a:t>
            </a:r>
            <a:r>
              <a:rPr lang="uk-UA" sz="4000" dirty="0"/>
              <a:t>..</a:t>
            </a:r>
            <a:r>
              <a:rPr lang="uk-UA" sz="4000" dirty="0" err="1"/>
              <a:t>ння</a:t>
            </a:r>
            <a:r>
              <a:rPr lang="uk-UA" sz="4000" dirty="0"/>
              <a:t>, </a:t>
            </a:r>
            <a:r>
              <a:rPr lang="uk-UA" sz="4000" dirty="0" err="1"/>
              <a:t>добр</a:t>
            </a:r>
            <a:r>
              <a:rPr lang="uk-UA" sz="4000" dirty="0"/>
              <a:t>..ва, </a:t>
            </a:r>
            <a:r>
              <a:rPr lang="uk-UA" sz="4000" dirty="0" err="1"/>
              <a:t>печ</a:t>
            </a:r>
            <a:r>
              <a:rPr lang="uk-UA" sz="4000" dirty="0"/>
              <a:t>..во, </a:t>
            </a:r>
            <a:r>
              <a:rPr lang="uk-UA" sz="4000" dirty="0" err="1"/>
              <a:t>мар..во</a:t>
            </a:r>
            <a:r>
              <a:rPr lang="uk-UA" sz="4000" dirty="0"/>
              <a:t>, </a:t>
            </a:r>
            <a:r>
              <a:rPr lang="uk-UA" sz="4000" dirty="0" err="1"/>
              <a:t>пряд</a:t>
            </a:r>
            <a:r>
              <a:rPr lang="uk-UA" sz="4000" dirty="0"/>
              <a:t>..во.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8514506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33</TotalTime>
  <Words>300</Words>
  <Application>Microsoft Office PowerPoint</Application>
  <PresentationFormat>Широкий екран</PresentationFormat>
  <Paragraphs>16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Arial</vt:lpstr>
      <vt:lpstr>Tw Cen MT</vt:lpstr>
      <vt:lpstr>Капля</vt:lpstr>
      <vt:lpstr>Друге лютого Класна робота Повторення правил на правопис складних випадків іменників </vt:lpstr>
      <vt:lpstr>Від поданих слів утворіть іменники із суфіксами -инн(я) або -інн(я). </vt:lpstr>
      <vt:lpstr>Коментоване списування. Спишіть, уставляючи пропущені букви, свій вибір обґрунтуйте. </vt:lpstr>
      <vt:lpstr>Від поданих дієслів утворіть іменники середнього роду. </vt:lpstr>
      <vt:lpstr>Перепишіть, уставляючи пропущені літери. </vt:lpstr>
      <vt:lpstr>Від поданих слів утворіть іменники з пестливо-здрібнілим значенням. </vt:lpstr>
      <vt:lpstr>Домашнє завдання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Toshiba</dc:creator>
  <cp:lastModifiedBy>Виктория Зайцева</cp:lastModifiedBy>
  <cp:revision>3</cp:revision>
  <dcterms:created xsi:type="dcterms:W3CDTF">2019-02-03T20:23:26Z</dcterms:created>
  <dcterms:modified xsi:type="dcterms:W3CDTF">2023-02-01T12:21:29Z</dcterms:modified>
</cp:coreProperties>
</file>