
<file path=[Content_Types].xml><?xml version="1.0" encoding="utf-8"?>
<Types xmlns="http://schemas.openxmlformats.org/package/2006/content-types">
  <Default Extension="bmp" ContentType="image/bmp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63" r:id="rId5"/>
    <p:sldId id="260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Елена Зайцева" userId="e4c7a7f2c879dab9" providerId="LiveId" clId="{7A85FF71-A803-44C6-9DDC-1243CA0DD930}"/>
    <pc:docChg chg="custSel delSld modSld">
      <pc:chgData name="Елена Зайцева" userId="e4c7a7f2c879dab9" providerId="LiveId" clId="{7A85FF71-A803-44C6-9DDC-1243CA0DD930}" dt="2025-05-17T17:41:04.168" v="50" actId="2696"/>
      <pc:docMkLst>
        <pc:docMk/>
      </pc:docMkLst>
      <pc:sldChg chg="modSp mod">
        <pc:chgData name="Елена Зайцева" userId="e4c7a7f2c879dab9" providerId="LiveId" clId="{7A85FF71-A803-44C6-9DDC-1243CA0DD930}" dt="2025-05-17T17:39:51.791" v="37" actId="20577"/>
        <pc:sldMkLst>
          <pc:docMk/>
          <pc:sldMk cId="4280156597" sldId="256"/>
        </pc:sldMkLst>
        <pc:spChg chg="mod">
          <ac:chgData name="Елена Зайцева" userId="e4c7a7f2c879dab9" providerId="LiveId" clId="{7A85FF71-A803-44C6-9DDC-1243CA0DD930}" dt="2025-05-17T17:39:51.791" v="37" actId="20577"/>
          <ac:spMkLst>
            <pc:docMk/>
            <pc:sldMk cId="4280156597" sldId="256"/>
            <ac:spMk id="3" creationId="{00000000-0000-0000-0000-000000000000}"/>
          </ac:spMkLst>
        </pc:spChg>
      </pc:sldChg>
      <pc:sldChg chg="del">
        <pc:chgData name="Елена Зайцева" userId="e4c7a7f2c879dab9" providerId="LiveId" clId="{7A85FF71-A803-44C6-9DDC-1243CA0DD930}" dt="2025-05-17T17:40:27.807" v="39" actId="2696"/>
        <pc:sldMkLst>
          <pc:docMk/>
          <pc:sldMk cId="3033599411" sldId="261"/>
        </pc:sldMkLst>
      </pc:sldChg>
      <pc:sldChg chg="del">
        <pc:chgData name="Елена Зайцева" userId="e4c7a7f2c879dab9" providerId="LiveId" clId="{7A85FF71-A803-44C6-9DDC-1243CA0DD930}" dt="2025-05-17T17:41:01.301" v="49" actId="2696"/>
        <pc:sldMkLst>
          <pc:docMk/>
          <pc:sldMk cId="456781192" sldId="262"/>
        </pc:sldMkLst>
      </pc:sldChg>
      <pc:sldChg chg="del">
        <pc:chgData name="Елена Зайцева" userId="e4c7a7f2c879dab9" providerId="LiveId" clId="{7A85FF71-A803-44C6-9DDC-1243CA0DD930}" dt="2025-05-17T17:40:11.248" v="38" actId="2696"/>
        <pc:sldMkLst>
          <pc:docMk/>
          <pc:sldMk cId="4005431377" sldId="265"/>
        </pc:sldMkLst>
      </pc:sldChg>
      <pc:sldChg chg="del">
        <pc:chgData name="Елена Зайцева" userId="e4c7a7f2c879dab9" providerId="LiveId" clId="{7A85FF71-A803-44C6-9DDC-1243CA0DD930}" dt="2025-05-17T17:40:44.158" v="44" actId="2696"/>
        <pc:sldMkLst>
          <pc:docMk/>
          <pc:sldMk cId="43826956" sldId="266"/>
        </pc:sldMkLst>
      </pc:sldChg>
      <pc:sldChg chg="del">
        <pc:chgData name="Елена Зайцева" userId="e4c7a7f2c879dab9" providerId="LiveId" clId="{7A85FF71-A803-44C6-9DDC-1243CA0DD930}" dt="2025-05-17T17:40:31.282" v="40" actId="2696"/>
        <pc:sldMkLst>
          <pc:docMk/>
          <pc:sldMk cId="2073865383" sldId="267"/>
        </pc:sldMkLst>
      </pc:sldChg>
      <pc:sldChg chg="del">
        <pc:chgData name="Елена Зайцева" userId="e4c7a7f2c879dab9" providerId="LiveId" clId="{7A85FF71-A803-44C6-9DDC-1243CA0DD930}" dt="2025-05-17T17:40:35.424" v="41" actId="2696"/>
        <pc:sldMkLst>
          <pc:docMk/>
          <pc:sldMk cId="147077164" sldId="268"/>
        </pc:sldMkLst>
      </pc:sldChg>
      <pc:sldChg chg="del">
        <pc:chgData name="Елена Зайцева" userId="e4c7a7f2c879dab9" providerId="LiveId" clId="{7A85FF71-A803-44C6-9DDC-1243CA0DD930}" dt="2025-05-17T17:40:41.010" v="43" actId="2696"/>
        <pc:sldMkLst>
          <pc:docMk/>
          <pc:sldMk cId="2402507285" sldId="269"/>
        </pc:sldMkLst>
      </pc:sldChg>
      <pc:sldChg chg="del">
        <pc:chgData name="Елена Зайцева" userId="e4c7a7f2c879dab9" providerId="LiveId" clId="{7A85FF71-A803-44C6-9DDC-1243CA0DD930}" dt="2025-05-17T17:40:38.077" v="42" actId="2696"/>
        <pc:sldMkLst>
          <pc:docMk/>
          <pc:sldMk cId="4035534058" sldId="270"/>
        </pc:sldMkLst>
      </pc:sldChg>
      <pc:sldChg chg="del">
        <pc:chgData name="Елена Зайцева" userId="e4c7a7f2c879dab9" providerId="LiveId" clId="{7A85FF71-A803-44C6-9DDC-1243CA0DD930}" dt="2025-05-17T17:41:04.168" v="50" actId="2696"/>
        <pc:sldMkLst>
          <pc:docMk/>
          <pc:sldMk cId="1222689529" sldId="271"/>
        </pc:sldMkLst>
      </pc:sldChg>
      <pc:sldChg chg="del">
        <pc:chgData name="Елена Зайцева" userId="e4c7a7f2c879dab9" providerId="LiveId" clId="{7A85FF71-A803-44C6-9DDC-1243CA0DD930}" dt="2025-05-17T17:40:46.582" v="45" actId="2696"/>
        <pc:sldMkLst>
          <pc:docMk/>
          <pc:sldMk cId="3958945008" sldId="272"/>
        </pc:sldMkLst>
      </pc:sldChg>
      <pc:sldChg chg="del">
        <pc:chgData name="Елена Зайцева" userId="e4c7a7f2c879dab9" providerId="LiveId" clId="{7A85FF71-A803-44C6-9DDC-1243CA0DD930}" dt="2025-05-17T17:40:49.313" v="46" actId="2696"/>
        <pc:sldMkLst>
          <pc:docMk/>
          <pc:sldMk cId="3155475117" sldId="273"/>
        </pc:sldMkLst>
      </pc:sldChg>
      <pc:sldChg chg="del">
        <pc:chgData name="Елена Зайцева" userId="e4c7a7f2c879dab9" providerId="LiveId" clId="{7A85FF71-A803-44C6-9DDC-1243CA0DD930}" dt="2025-05-17T17:40:57.707" v="48" actId="2696"/>
        <pc:sldMkLst>
          <pc:docMk/>
          <pc:sldMk cId="1593242255" sldId="274"/>
        </pc:sldMkLst>
      </pc:sldChg>
      <pc:sldChg chg="del">
        <pc:chgData name="Елена Зайцева" userId="e4c7a7f2c879dab9" providerId="LiveId" clId="{7A85FF71-A803-44C6-9DDC-1243CA0DD930}" dt="2025-05-17T17:40:51.846" v="47" actId="2696"/>
        <pc:sldMkLst>
          <pc:docMk/>
          <pc:sldMk cId="3405047562" sldId="27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06DAC-CB13-4784-ACF4-0DC830C51206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65DCB-33B0-4C70-8638-A832689DB70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71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65DCB-33B0-4C70-8638-A832689DB7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35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36E8A581-23F4-4B97-82AD-9A31F4C5EC25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485875-2AC3-4AC8-8B3A-F49CC08790B8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E8A581-23F4-4B97-82AD-9A31F4C5EC25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485875-2AC3-4AC8-8B3A-F49CC08790B8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97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E8A581-23F4-4B97-82AD-9A31F4C5EC25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485875-2AC3-4AC8-8B3A-F49CC08790B8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4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E8A581-23F4-4B97-82AD-9A31F4C5EC25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485875-2AC3-4AC8-8B3A-F49CC08790B8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03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6E8A581-23F4-4B97-82AD-9A31F4C5EC25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485875-2AC3-4AC8-8B3A-F49CC08790B8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1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E8A581-23F4-4B97-82AD-9A31F4C5EC25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485875-2AC3-4AC8-8B3A-F49CC08790B8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1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E8A581-23F4-4B97-82AD-9A31F4C5EC25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485875-2AC3-4AC8-8B3A-F49CC08790B8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0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E8A581-23F4-4B97-82AD-9A31F4C5EC25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485875-2AC3-4AC8-8B3A-F49CC08790B8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6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E8A581-23F4-4B97-82AD-9A31F4C5EC25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485875-2AC3-4AC8-8B3A-F49CC08790B8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E8A581-23F4-4B97-82AD-9A31F4C5EC25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2485875-2AC3-4AC8-8B3A-F49CC08790B8}" type="slidenum">
              <a:rPr lang="en-US" smtClean="0"/>
              <a:t>‹№›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04511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6E8A581-23F4-4B97-82AD-9A31F4C5EC25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485875-2AC3-4AC8-8B3A-F49CC08790B8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72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36E8A581-23F4-4B97-82AD-9A31F4C5EC25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F2485875-2AC3-4AC8-8B3A-F49CC08790B8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960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246909" y="1773382"/>
            <a:ext cx="9781309" cy="290868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4800" b="1" dirty="0" err="1"/>
              <a:t>Дев’ятнадцяте</a:t>
            </a:r>
            <a:r>
              <a:rPr lang="ru-RU" sz="4800" b="1" dirty="0"/>
              <a:t> травня</a:t>
            </a:r>
            <a:br>
              <a:rPr lang="ru-RU" sz="4800" b="1" dirty="0"/>
            </a:br>
            <a:r>
              <a:rPr lang="ru-RU" sz="4800" b="1" dirty="0" err="1"/>
              <a:t>Класна</a:t>
            </a:r>
            <a:r>
              <a:rPr lang="ru-RU" sz="4800" b="1" dirty="0"/>
              <a:t> робота</a:t>
            </a:r>
            <a:br>
              <a:rPr lang="ru-RU" sz="4800" b="1" dirty="0"/>
            </a:br>
            <a:r>
              <a:rPr lang="ru-RU" sz="4800" b="1" dirty="0" err="1"/>
              <a:t>частини</a:t>
            </a:r>
            <a:r>
              <a:rPr lang="ru-RU" sz="4800" b="1" dirty="0"/>
              <a:t> </a:t>
            </a:r>
            <a:r>
              <a:rPr lang="ru-RU" sz="4800" b="1" dirty="0" err="1"/>
              <a:t>мови</a:t>
            </a:r>
            <a:r>
              <a:rPr lang="ru-RU" sz="4800" b="1" dirty="0"/>
              <a:t>, </a:t>
            </a:r>
            <a:br>
              <a:rPr lang="ru-RU" sz="4800" b="1" dirty="0"/>
            </a:br>
            <a:endParaRPr lang="en-US" sz="3600" b="1" dirty="0"/>
          </a:p>
        </p:txBody>
      </p:sp>
      <p:sp>
        <p:nvSpPr>
          <p:cNvPr id="4" name="Підзаголовок 3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845902"/>
          </a:xfrm>
        </p:spPr>
        <p:txBody>
          <a:bodyPr>
            <a:normAutofit/>
          </a:bodyPr>
          <a:lstStyle/>
          <a:p>
            <a:r>
              <a:rPr lang="uk-UA" sz="4000" b="1" dirty="0"/>
              <a:t>                                         7 клас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156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42593"/>
            <a:ext cx="10210800" cy="5425697"/>
          </a:xfrm>
        </p:spPr>
        <p:txBody>
          <a:bodyPr>
            <a:normAutofit/>
          </a:bodyPr>
          <a:lstStyle/>
          <a:p>
            <a:r>
              <a:rPr lang="ru-RU" sz="3200" b="1" u="sng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Мета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повторити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й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узагальнити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вивчене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частини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мови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удосконалювати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вміння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розрізняти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слова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різних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мови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b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повторити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вивчені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буквені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й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небуквені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орфограми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удосконалювати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вміння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визначати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орфограми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словах та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відповідними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правилами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обгрунтовувати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вибір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написання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b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виховувати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любов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природи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рідного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краю;</a:t>
            </a:r>
            <a:b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розвивати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увагу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пам’ять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логічне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мислення</a:t>
            </a:r>
            <a:b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9956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783" y="642593"/>
            <a:ext cx="11083636" cy="5481115"/>
          </a:xfrm>
        </p:spPr>
        <p:txBody>
          <a:bodyPr>
            <a:normAutofit fontScale="90000"/>
          </a:bodyPr>
          <a:lstStyle/>
          <a:p>
            <a:r>
              <a:rPr lang="uk-UA" sz="32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Бесіда.</a:t>
            </a:r>
            <a:br>
              <a:rPr lang="uk-UA" sz="3200" dirty="0"/>
            </a:br>
            <a:r>
              <a:rPr lang="uk-UA" sz="3200" dirty="0"/>
              <a:t>·       Який розділ науки про мову вивчає частини мови?</a:t>
            </a:r>
            <a:br>
              <a:rPr lang="uk-UA" sz="3200" dirty="0"/>
            </a:br>
            <a:r>
              <a:rPr lang="uk-UA" sz="3200" dirty="0"/>
              <a:t>·       Скільки частин мови є в українській мові?</a:t>
            </a:r>
            <a:br>
              <a:rPr lang="uk-UA" sz="3200" dirty="0"/>
            </a:br>
            <a:r>
              <a:rPr lang="uk-UA" sz="3200" dirty="0"/>
              <a:t>·       Які з них є самостійними (повнозначними)?</a:t>
            </a:r>
            <a:br>
              <a:rPr lang="uk-UA" sz="3200" dirty="0"/>
            </a:br>
            <a:r>
              <a:rPr lang="uk-UA" sz="3200" dirty="0"/>
              <a:t>·       Які частини мови є службовими? </a:t>
            </a:r>
            <a:br>
              <a:rPr lang="uk-UA" sz="3200" dirty="0"/>
            </a:br>
            <a:r>
              <a:rPr lang="uk-UA" sz="3200" dirty="0"/>
              <a:t>·       Який розділ науки про мову вивчає правильне написання слів?</a:t>
            </a:r>
            <a:br>
              <a:rPr lang="uk-UA" sz="3200" dirty="0"/>
            </a:br>
            <a:r>
              <a:rPr lang="uk-UA" sz="3200" dirty="0"/>
              <a:t>·       Як дослівно перекладається грецьке слово орфографія?</a:t>
            </a:r>
            <a:br>
              <a:rPr lang="uk-UA" sz="3200" dirty="0"/>
            </a:br>
            <a:r>
              <a:rPr lang="uk-UA" sz="3200" dirty="0"/>
              <a:t>·       Визначити орфограми у словах осінній, м’ята, переливається</a:t>
            </a:r>
            <a:br>
              <a:rPr lang="uk-UA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36857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3162" y="1177636"/>
            <a:ext cx="9385651" cy="436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58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775855" y="637309"/>
            <a:ext cx="1080654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Записати речення, визначити в кожному частини мови. Назвати частини мови самостійні та службові. У чому полягає різниця між ними? Пояснити написання виділених слів.</a:t>
            </a:r>
          </a:p>
          <a:p>
            <a:endParaRPr lang="uk-UA" sz="3200" dirty="0"/>
          </a:p>
          <a:p>
            <a:r>
              <a:rPr lang="uk-UA" sz="32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І. Час фарбу на дерева насилає. </a:t>
            </a:r>
          </a:p>
          <a:p>
            <a:r>
              <a:rPr lang="uk-UA" sz="32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Щедра осінь краще найзеленішої весни. </a:t>
            </a:r>
          </a:p>
          <a:p>
            <a:r>
              <a:rPr lang="uk-UA" sz="32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 </a:t>
            </a:r>
            <a:r>
              <a:rPr lang="uk-UA" sz="3200" b="1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вересніє</a:t>
            </a:r>
            <a:r>
              <a:rPr lang="uk-UA" sz="32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то дощик сіє. </a:t>
            </a:r>
          </a:p>
          <a:p>
            <a:r>
              <a:rPr lang="uk-UA" sz="32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Осінньої пори сім </a:t>
            </a:r>
            <a:r>
              <a:rPr lang="uk-UA" sz="3200" b="1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погод</a:t>
            </a:r>
            <a:r>
              <a:rPr lang="uk-UA" sz="32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надворі. </a:t>
            </a:r>
          </a:p>
          <a:p>
            <a:r>
              <a:rPr lang="uk-UA" sz="32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 за осінь, якщо гусак вже на лід вийшов?</a:t>
            </a:r>
          </a:p>
        </p:txBody>
      </p:sp>
    </p:spTree>
    <p:extLst>
      <p:ext uri="{BB962C8B-B14F-4D97-AF65-F5344CB8AC3E}">
        <p14:creationId xmlns:p14="http://schemas.microsoft.com/office/powerpoint/2010/main" val="3910836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720" y="2014194"/>
            <a:ext cx="10001480" cy="3109913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000" dirty="0"/>
              <a:t>Утвори і </a:t>
            </a:r>
            <a:r>
              <a:rPr lang="uk-UA" sz="4000" dirty="0" err="1"/>
              <a:t>запиши</a:t>
            </a:r>
            <a:r>
              <a:rPr lang="uk-UA" sz="4000" dirty="0"/>
              <a:t> речення. Визнач, якою частино мови є кожне слово.</a:t>
            </a:r>
            <a:br>
              <a:rPr lang="uk-UA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2011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ило">
  <a:themeElements>
    <a:clrScheme name="Мило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Мило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Мило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TM03457510[[fn=Мило]]</Template>
  <TotalTime>135</TotalTime>
  <Words>228</Words>
  <Application>Microsoft Office PowerPoint</Application>
  <PresentationFormat>Широкий екран</PresentationFormat>
  <Paragraphs>13</Paragraphs>
  <Slides>6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Мило</vt:lpstr>
      <vt:lpstr>Дев’ятнадцяте травня Класна робота частини мови,  </vt:lpstr>
      <vt:lpstr>Мета: повторити й узагальнити вивчене про частини мови,  удосконалювати вміння розрізняти слова різних частин мови;  повторити основні вивчені буквені й небуквені орфограми, удосконалювати вміння визначати орфограми в словах та відповідними правилами обгрунтовувати вибір написання;  виховувати любов до природи рідного краю;  розвивати увагу, пам’ять, логічне мислення </vt:lpstr>
      <vt:lpstr>Бесіда. ·       Який розділ науки про мову вивчає частини мови? ·       Скільки частин мови є в українській мові? ·       Які з них є самостійними (повнозначними)? ·       Які частини мови є службовими?  ·       Який розділ науки про мову вивчає правильне написання слів? ·       Як дослівно перекладається грецьке слово орфографія? ·       Визначити орфограми у словах осінній, м’ята, переливається </vt:lpstr>
      <vt:lpstr>Презентація PowerPoint</vt:lpstr>
      <vt:lpstr>Презентація PowerPoint</vt:lpstr>
      <vt:lpstr>Утвори і запиши речення. Визнач, якою частино мови є кожне слово.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Вивчені частини мови,  правопис їх</dc:title>
  <dc:creator>1</dc:creator>
  <cp:lastModifiedBy>Елена Зайцева</cp:lastModifiedBy>
  <cp:revision>10</cp:revision>
  <dcterms:created xsi:type="dcterms:W3CDTF">2022-09-14T19:35:40Z</dcterms:created>
  <dcterms:modified xsi:type="dcterms:W3CDTF">2025-05-17T17:41:05Z</dcterms:modified>
</cp:coreProperties>
</file>