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57" r:id="rId6"/>
    <p:sldId id="261" r:id="rId7"/>
    <p:sldId id="263" r:id="rId8"/>
    <p:sldId id="258" r:id="rId9"/>
    <p:sldId id="262" r:id="rId10"/>
    <p:sldId id="264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54" autoAdjust="0"/>
  </p:normalViewPr>
  <p:slideViewPr>
    <p:cSldViewPr>
      <p:cViewPr varScale="1">
        <p:scale>
          <a:sx n="60" d="100"/>
          <a:sy n="60" d="100"/>
        </p:scale>
        <p:origin x="7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>
            <a:extLst>
              <a:ext uri="{FF2B5EF4-FFF2-40B4-BE49-F238E27FC236}">
                <a16:creationId xmlns:a16="http://schemas.microsoft.com/office/drawing/2014/main" id="{5E8F1AC6-E25F-4216-B25D-63116254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86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304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>
            <a:extLst>
              <a:ext uri="{FF2B5EF4-FFF2-40B4-BE49-F238E27FC236}">
                <a16:creationId xmlns:a16="http://schemas.microsoft.com/office/drawing/2014/main" id="{F0E064A2-3D76-4A2E-B274-EAB26FA7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0B66-E535-421D-9032-6589265E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id="{D3BAFB49-AC6E-47E6-9553-1BACDDAE52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7">
            <a:extLst>
              <a:ext uri="{FF2B5EF4-FFF2-40B4-BE49-F238E27FC236}">
                <a16:creationId xmlns:a16="http://schemas.microsoft.com/office/drawing/2014/main" id="{1C96C7A6-1890-4198-B070-E0B50220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B7429-CCF4-4041-8166-DFB6D196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287" y="1397140"/>
            <a:ext cx="6048375" cy="1470025"/>
          </a:xfrm>
        </p:spPr>
        <p:txBody>
          <a:bodyPr>
            <a:noAutofit/>
          </a:bodyPr>
          <a:lstStyle/>
          <a:p>
            <a:r>
              <a:rPr lang="uk-UA" sz="4400" dirty="0">
                <a:solidFill>
                  <a:srgbClr val="002060"/>
                </a:solidFill>
                <a:effectLst/>
              </a:rPr>
              <a:t>Шістнадцяте жовтня</a:t>
            </a:r>
            <a:br>
              <a:rPr lang="uk-UA" sz="4400" dirty="0">
                <a:solidFill>
                  <a:srgbClr val="002060"/>
                </a:solidFill>
                <a:effectLst/>
              </a:rPr>
            </a:br>
            <a:r>
              <a:rPr lang="uk-UA" sz="4400" dirty="0">
                <a:solidFill>
                  <a:srgbClr val="002060"/>
                </a:solidFill>
                <a:effectLst/>
              </a:rPr>
              <a:t>Класна робота </a:t>
            </a:r>
            <a:r>
              <a:rPr lang="uk-UA" sz="4400" dirty="0" err="1">
                <a:solidFill>
                  <a:srgbClr val="002060"/>
                </a:solidFill>
                <a:effectLst/>
              </a:rPr>
              <a:t>І.Франко</a:t>
            </a:r>
            <a:r>
              <a:rPr lang="uk-UA" sz="4400" dirty="0">
                <a:solidFill>
                  <a:srgbClr val="002060"/>
                </a:solidFill>
                <a:effectLst/>
              </a:rPr>
              <a:t> </a:t>
            </a:r>
            <a:br>
              <a:rPr lang="uk-UA" sz="4400" dirty="0">
                <a:solidFill>
                  <a:srgbClr val="002060"/>
                </a:solidFill>
                <a:effectLst/>
              </a:rPr>
            </a:br>
            <a:r>
              <a:rPr lang="uk-UA" sz="4400" dirty="0">
                <a:solidFill>
                  <a:srgbClr val="002060"/>
                </a:solidFill>
                <a:effectLst/>
              </a:rPr>
              <a:t>«Захар Беркут»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CE2AEB-2406-4CE3-A109-D6494928C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2988360"/>
            <a:ext cx="6048375" cy="206696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>
                <a:solidFill>
                  <a:schemeClr val="bg1"/>
                </a:solidFill>
              </a:rPr>
              <a:t>Характеристика образів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4000" dirty="0">
                <a:solidFill>
                  <a:schemeClr val="bg1"/>
                </a:solidFill>
              </a:rPr>
              <a:t>Патріотичний мотив у творі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34EEA3-8078-4523-9066-3879094B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905000" cy="2047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E87504-60D1-4D2A-AC75-97290BB7B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515"/>
            <a:ext cx="22764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583C9-F03A-4DB3-A66E-0FD33321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80EA48-35B1-4213-A82A-8F7D531DC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0709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EC493-9530-46FD-9489-DFE66905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476672"/>
            <a:ext cx="7354888" cy="431378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Відмінні риси</a:t>
            </a:r>
            <a:br>
              <a:rPr lang="uk-UA" sz="3600" dirty="0"/>
            </a:br>
            <a:r>
              <a:rPr lang="uk-UA" sz="3600" dirty="0"/>
              <a:t>Максима і Мирослави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9BFD74-EF7C-44FE-B11C-4B6DD336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908050"/>
            <a:ext cx="7354888" cy="5616575"/>
          </a:xfrm>
        </p:spPr>
        <p:txBody>
          <a:bodyPr/>
          <a:lstStyle/>
          <a:p>
            <a:r>
              <a:rPr lang="uk-UA" sz="2400" dirty="0"/>
              <a:t>Різні умови виховання по-іншому впливають на їхні характери.</a:t>
            </a:r>
            <a:endParaRPr lang="ru-RU" sz="2400" dirty="0"/>
          </a:p>
          <a:p>
            <a:r>
              <a:rPr lang="uk-UA" sz="2400" dirty="0"/>
              <a:t>Син вождя </a:t>
            </a:r>
            <a:r>
              <a:rPr lang="uk-UA" sz="2400" dirty="0" err="1"/>
              <a:t>тухольської</a:t>
            </a:r>
            <a:r>
              <a:rPr lang="uk-UA" sz="2400" dirty="0"/>
              <a:t> громади Максим не згоден ні на які </a:t>
            </a:r>
            <a:r>
              <a:rPr lang="uk-UA" sz="2400" dirty="0" err="1"/>
              <a:t>поступки,коли</a:t>
            </a:r>
            <a:r>
              <a:rPr lang="uk-UA" sz="2400" dirty="0"/>
              <a:t> йдеться про щастя народу.</a:t>
            </a:r>
            <a:endParaRPr lang="ru-RU" sz="2400" dirty="0"/>
          </a:p>
          <a:p>
            <a:r>
              <a:rPr lang="uk-UA" sz="2400" dirty="0"/>
              <a:t>    Дочка боярина Мирослава ладна відмовитися від справедливої кари ворогові   аби зберегти життя коханому.</a:t>
            </a:r>
            <a:endParaRPr lang="ru-RU" sz="2400" dirty="0"/>
          </a:p>
          <a:p>
            <a:r>
              <a:rPr lang="uk-UA" sz="2400" dirty="0"/>
              <a:t>    Максим твердий і непохитний.</a:t>
            </a:r>
            <a:endParaRPr lang="ru-RU" sz="2400" dirty="0"/>
          </a:p>
          <a:p>
            <a:r>
              <a:rPr lang="uk-UA" sz="2400" dirty="0"/>
              <a:t>    Мирослава слабкіша, іноді вагається.</a:t>
            </a:r>
            <a:endParaRPr lang="ru-RU" sz="2400" dirty="0"/>
          </a:p>
          <a:p>
            <a:r>
              <a:rPr lang="uk-UA" sz="2400" dirty="0"/>
              <a:t>    У Максима над усім панує свідомість обов’язку перед народом.</a:t>
            </a:r>
            <a:endParaRPr lang="ru-RU" sz="2400" dirty="0"/>
          </a:p>
          <a:p>
            <a:r>
              <a:rPr lang="uk-UA" sz="2400" dirty="0"/>
              <a:t>   Мирослава насамперед думає про свого нареченого.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8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4BA7-93D3-4537-BF03-D8C148C1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333374"/>
            <a:ext cx="7354888" cy="791369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Спільні риси</a:t>
            </a:r>
            <a:br>
              <a:rPr lang="uk-UA" sz="3600" dirty="0"/>
            </a:br>
            <a:r>
              <a:rPr lang="uk-UA" sz="3600" dirty="0"/>
              <a:t>Максима і Мирослави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D4D36-4B07-4C06-A7DC-F3D5D963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908050"/>
            <a:ext cx="7560121" cy="5616575"/>
          </a:xfrm>
        </p:spPr>
        <p:txBody>
          <a:bodyPr/>
          <a:lstStyle/>
          <a:p>
            <a:r>
              <a:rPr lang="uk-UA" sz="3400" dirty="0"/>
              <a:t>Максим і Мирослава — сміливі й мужні.</a:t>
            </a:r>
            <a:endParaRPr lang="ru-RU" sz="3400" dirty="0"/>
          </a:p>
          <a:p>
            <a:r>
              <a:rPr lang="uk-UA" sz="3400" dirty="0"/>
              <a:t>Волелюбні, розуміють справедливість порядків, установлених </a:t>
            </a:r>
            <a:r>
              <a:rPr lang="uk-UA" sz="3400" dirty="0" err="1"/>
              <a:t>тухольцями</a:t>
            </a:r>
            <a:r>
              <a:rPr lang="uk-UA" sz="3400" dirty="0"/>
              <a:t>.</a:t>
            </a:r>
            <a:endParaRPr lang="ru-RU" sz="3400" dirty="0"/>
          </a:p>
          <a:p>
            <a:r>
              <a:rPr lang="uk-UA" sz="3400" dirty="0"/>
              <a:t> Виявляють військове вміння.</a:t>
            </a:r>
            <a:endParaRPr lang="ru-RU" sz="3400" dirty="0"/>
          </a:p>
          <a:p>
            <a:r>
              <a:rPr lang="uk-UA" sz="3400" dirty="0"/>
              <a:t>Готові віддати життя за щастя народу.</a:t>
            </a:r>
            <a:endParaRPr lang="ru-RU" sz="3400" dirty="0"/>
          </a:p>
          <a:p>
            <a:r>
              <a:rPr lang="uk-UA" sz="3400" dirty="0"/>
              <a:t>Патріоти.</a:t>
            </a:r>
            <a:endParaRPr lang="ru-RU" sz="34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6BFB4-9692-4B49-A6CE-85513F46E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r="4741" b="8000"/>
          <a:stretch/>
        </p:blipFill>
        <p:spPr>
          <a:xfrm>
            <a:off x="3923928" y="4293096"/>
            <a:ext cx="388771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0AD8C-BD68-428C-9305-B0D6D8C7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72B555-3686-4005-BF89-5D6D2CC2D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" y="0"/>
            <a:ext cx="4481579" cy="32129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8E618C-8C4D-48F9-9849-5ABCFD6C7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603440" cy="3645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82239C-27A0-4E61-8FCF-EDAA816D9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540560" cy="3645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175091-6F34-4466-8F4D-ADBCBEEC0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42" y="-5544"/>
            <a:ext cx="4540558" cy="3212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4D3014-B790-4C7B-9CBA-939308E9B387}"/>
              </a:ext>
            </a:extLst>
          </p:cNvPr>
          <p:cNvSpPr txBox="1"/>
          <p:nvPr/>
        </p:nvSpPr>
        <p:spPr>
          <a:xfrm>
            <a:off x="179512" y="28381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2019р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C1671-05F8-45D9-BA5E-97AF45F91228}"/>
              </a:ext>
            </a:extLst>
          </p:cNvPr>
          <p:cNvSpPr txBox="1"/>
          <p:nvPr/>
        </p:nvSpPr>
        <p:spPr>
          <a:xfrm>
            <a:off x="4932040" y="3022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087B68-327C-4A41-85BB-EE282DC7CF46}"/>
              </a:ext>
            </a:extLst>
          </p:cNvPr>
          <p:cNvSpPr txBox="1"/>
          <p:nvPr/>
        </p:nvSpPr>
        <p:spPr>
          <a:xfrm>
            <a:off x="4932040" y="28381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1972р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DF68C-6936-42E4-B4F7-B102B4DF2D8C}"/>
              </a:ext>
            </a:extLst>
          </p:cNvPr>
          <p:cNvSpPr txBox="1"/>
          <p:nvPr/>
        </p:nvSpPr>
        <p:spPr>
          <a:xfrm flipH="1">
            <a:off x="209734" y="6518689"/>
            <a:ext cx="106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1972р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D29A34-DD42-414C-A781-D85D8820576A}"/>
              </a:ext>
            </a:extLst>
          </p:cNvPr>
          <p:cNvSpPr txBox="1"/>
          <p:nvPr/>
        </p:nvSpPr>
        <p:spPr>
          <a:xfrm>
            <a:off x="4944016" y="648642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2019р.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7347-4F63-4919-AF29-4CF398E3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6096FD-6739-4E61-A9B5-8111C2ED6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49"/>
            <a:ext cx="9121153" cy="6947949"/>
          </a:xfrm>
        </p:spPr>
      </p:pic>
    </p:spTree>
    <p:extLst>
      <p:ext uri="{BB962C8B-B14F-4D97-AF65-F5344CB8AC3E}">
        <p14:creationId xmlns:p14="http://schemas.microsoft.com/office/powerpoint/2010/main" val="33301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616E5-8AB9-AC2F-DEB1-B5DC5CDB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4CC58B-8138-89C8-8190-7094B2B6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“… Коли Шевченко </a:t>
            </a:r>
            <a:r>
              <a:rPr lang="ru-RU" b="1" dirty="0" err="1"/>
              <a:t>був</a:t>
            </a:r>
            <a:r>
              <a:rPr lang="ru-RU" b="1" dirty="0"/>
              <a:t> у </a:t>
            </a:r>
            <a:r>
              <a:rPr lang="ru-RU" b="1" dirty="0" err="1"/>
              <a:t>поезії</a:t>
            </a:r>
            <a:r>
              <a:rPr lang="ru-RU" b="1" dirty="0"/>
              <a:t> </a:t>
            </a:r>
            <a:r>
              <a:rPr lang="ru-RU" b="1" dirty="0" err="1"/>
              <a:t>явленням</a:t>
            </a:r>
            <a:r>
              <a:rPr lang="ru-RU" b="1" dirty="0"/>
              <a:t> – </a:t>
            </a:r>
            <a:r>
              <a:rPr lang="ru-RU" b="1" dirty="0" err="1"/>
              <a:t>майже</a:t>
            </a:r>
            <a:r>
              <a:rPr lang="ru-RU" b="1" dirty="0"/>
              <a:t> </a:t>
            </a:r>
            <a:r>
              <a:rPr lang="ru-RU" b="1" dirty="0" err="1"/>
              <a:t>демонічної</a:t>
            </a:r>
            <a:r>
              <a:rPr lang="ru-RU" b="1" dirty="0"/>
              <a:t> …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емоції</a:t>
            </a:r>
            <a:r>
              <a:rPr lang="ru-RU" b="1" dirty="0"/>
              <a:t>…, то </a:t>
            </a:r>
            <a:r>
              <a:rPr lang="ru-RU" b="1" dirty="0" err="1"/>
              <a:t>Іван</a:t>
            </a:r>
            <a:r>
              <a:rPr lang="ru-RU" b="1" dirty="0"/>
              <a:t> Франко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явленням</a:t>
            </a:r>
            <a:r>
              <a:rPr lang="ru-RU" b="1" dirty="0"/>
              <a:t> у </a:t>
            </a:r>
            <a:r>
              <a:rPr lang="ru-RU" b="1" dirty="0" err="1"/>
              <a:t>ній</a:t>
            </a:r>
            <a:r>
              <a:rPr lang="ru-RU" b="1" dirty="0"/>
              <a:t> </a:t>
            </a:r>
            <a:r>
              <a:rPr lang="ru-RU" b="1" dirty="0" err="1"/>
              <a:t>національного</a:t>
            </a:r>
            <a:r>
              <a:rPr lang="ru-RU" b="1" dirty="0"/>
              <a:t> </a:t>
            </a:r>
            <a:r>
              <a:rPr lang="ru-RU" b="1" dirty="0" err="1"/>
              <a:t>інтелекту</a:t>
            </a:r>
            <a:r>
              <a:rPr lang="ru-RU" b="1" dirty="0"/>
              <a:t>”. </a:t>
            </a:r>
          </a:p>
          <a:p>
            <a:pPr marL="0" indent="0">
              <a:buNone/>
            </a:pPr>
            <a:r>
              <a:rPr lang="ru-RU" b="1" dirty="0"/>
              <a:t>                     Є. Маланюк</a:t>
            </a:r>
            <a:endParaRPr lang="uk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F2D25A-EF98-4375-B040-338BE80E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030042"/>
            <a:ext cx="2689768" cy="36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C491-80A3-47F5-8FED-6B15E193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333375"/>
            <a:ext cx="7354888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/>
              <a:t>Літературний диктант.</a:t>
            </a:r>
            <a:br>
              <a:rPr lang="ru-RU" dirty="0"/>
            </a:br>
            <a:endParaRPr lang="ru-RU" dirty="0"/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8E542AE7-7756-4779-8ED3-29CED3366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200" dirty="0"/>
              <a:t>Де відбуваються події у повісті </a:t>
            </a:r>
            <a:r>
              <a:rPr lang="uk-UA" sz="2200" dirty="0" err="1"/>
              <a:t>І.Франка</a:t>
            </a:r>
            <a:r>
              <a:rPr lang="uk-UA" sz="2200" dirty="0"/>
              <a:t>? </a:t>
            </a:r>
          </a:p>
          <a:p>
            <a:pPr marL="0" lvl="0" indent="0" algn="r">
              <a:buNone/>
            </a:pPr>
            <a:r>
              <a:rPr lang="uk-UA" sz="2200" dirty="0"/>
              <a:t>(у Карпатах).</a:t>
            </a:r>
            <a:endParaRPr lang="ru-RU" sz="2200" dirty="0"/>
          </a:p>
          <a:p>
            <a:pPr lvl="0"/>
            <a:r>
              <a:rPr lang="uk-UA" sz="2200" dirty="0"/>
              <a:t>Хто такий </a:t>
            </a:r>
            <a:r>
              <a:rPr lang="uk-UA" sz="2200" dirty="0" err="1"/>
              <a:t>Тугар</a:t>
            </a:r>
            <a:r>
              <a:rPr lang="uk-UA" sz="2200" dirty="0"/>
              <a:t> Вовк? </a:t>
            </a:r>
          </a:p>
          <a:p>
            <a:pPr marL="0" lvl="0" indent="0" algn="r">
              <a:buNone/>
            </a:pPr>
            <a:r>
              <a:rPr lang="uk-UA" sz="2200" dirty="0"/>
              <a:t>(боярин)</a:t>
            </a:r>
            <a:endParaRPr lang="ru-RU" sz="2200" dirty="0"/>
          </a:p>
          <a:p>
            <a:pPr lvl="0"/>
            <a:r>
              <a:rPr lang="uk-UA" sz="2200" dirty="0"/>
              <a:t>Мирослава була схожою на…</a:t>
            </a:r>
          </a:p>
          <a:p>
            <a:pPr marL="0" lvl="0" indent="0" algn="r">
              <a:buNone/>
            </a:pPr>
            <a:r>
              <a:rPr lang="uk-UA" sz="2200" dirty="0"/>
              <a:t>(тополю).</a:t>
            </a:r>
            <a:endParaRPr lang="ru-RU" sz="2200" dirty="0"/>
          </a:p>
          <a:p>
            <a:pPr lvl="0"/>
            <a:r>
              <a:rPr lang="uk-UA" sz="2200" dirty="0"/>
              <a:t>Хто допоміг Мирославі у боротьбі з ведмедицею? </a:t>
            </a:r>
          </a:p>
          <a:p>
            <a:pPr marL="0" lvl="0" indent="0" algn="r">
              <a:buNone/>
            </a:pPr>
            <a:r>
              <a:rPr lang="uk-UA" sz="2200" dirty="0"/>
              <a:t>(Максим).		</a:t>
            </a:r>
            <a:endParaRPr lang="ru-RU" sz="2200" dirty="0"/>
          </a:p>
          <a:p>
            <a:pPr lvl="0"/>
            <a:r>
              <a:rPr lang="uk-UA" sz="2200" dirty="0"/>
              <a:t>Хто мав  серце як щире золото? </a:t>
            </a:r>
          </a:p>
          <a:p>
            <a:pPr marL="0" lvl="0" indent="0" algn="r">
              <a:buNone/>
            </a:pPr>
            <a:r>
              <a:rPr lang="uk-UA" sz="2200" dirty="0"/>
              <a:t>(Максим).</a:t>
            </a:r>
            <a:endParaRPr lang="ru-RU" sz="2200" dirty="0"/>
          </a:p>
          <a:p>
            <a:pPr lvl="0"/>
            <a:r>
              <a:rPr lang="uk-UA" sz="2200" dirty="0"/>
              <a:t>Скільки жителів було у селі </a:t>
            </a:r>
            <a:r>
              <a:rPr lang="uk-UA" sz="2200" dirty="0" err="1"/>
              <a:t>Тухля</a:t>
            </a:r>
            <a:r>
              <a:rPr lang="uk-UA" sz="2200" dirty="0"/>
              <a:t>? </a:t>
            </a:r>
          </a:p>
          <a:p>
            <a:pPr marL="0" lvl="0" indent="0" algn="r">
              <a:buNone/>
            </a:pPr>
            <a:r>
              <a:rPr lang="uk-UA" sz="2200" dirty="0"/>
              <a:t>(півтори тисячі).</a:t>
            </a:r>
            <a:endParaRPr lang="ru-RU" sz="2200" dirty="0"/>
          </a:p>
          <a:p>
            <a:pPr lvl="0"/>
            <a:r>
              <a:rPr lang="uk-UA" sz="2200" dirty="0"/>
              <a:t>Основним заняттям </a:t>
            </a:r>
            <a:r>
              <a:rPr lang="uk-UA" sz="2200" dirty="0" err="1"/>
              <a:t>тухольців</a:t>
            </a:r>
            <a:r>
              <a:rPr lang="uk-UA" sz="2200" dirty="0"/>
              <a:t> було…</a:t>
            </a:r>
          </a:p>
          <a:p>
            <a:pPr marL="0" lvl="0" indent="0" algn="r">
              <a:buNone/>
            </a:pPr>
            <a:r>
              <a:rPr lang="uk-UA" sz="2200" dirty="0"/>
              <a:t>( скотарство).</a:t>
            </a:r>
            <a:endParaRPr lang="ru-RU" sz="2200" dirty="0"/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08BF4-0589-422C-B0A0-E321A4E6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7ED31-549F-4E5C-8996-EA77D876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404664"/>
            <a:ext cx="7210425" cy="6119961"/>
          </a:xfrm>
        </p:spPr>
        <p:txBody>
          <a:bodyPr/>
          <a:lstStyle/>
          <a:p>
            <a:pPr lvl="0"/>
            <a:r>
              <a:rPr lang="uk-UA" dirty="0"/>
              <a:t>Хто був старійшиною у громаді?</a:t>
            </a:r>
          </a:p>
          <a:p>
            <a:pPr marL="0" lvl="0" indent="0" algn="r">
              <a:buNone/>
            </a:pPr>
            <a:r>
              <a:rPr lang="uk-UA" dirty="0"/>
              <a:t>(Захар Беркут).</a:t>
            </a:r>
            <a:endParaRPr lang="ru-RU" dirty="0"/>
          </a:p>
          <a:p>
            <a:pPr lvl="0"/>
            <a:r>
              <a:rPr lang="uk-UA" dirty="0"/>
              <a:t>Скільки років було Захарові Беркуту? </a:t>
            </a:r>
          </a:p>
          <a:p>
            <a:pPr marL="0" lvl="0" indent="0" algn="r">
              <a:buNone/>
            </a:pPr>
            <a:r>
              <a:rPr lang="uk-UA" dirty="0"/>
              <a:t>( 90)</a:t>
            </a:r>
            <a:endParaRPr lang="ru-RU" dirty="0"/>
          </a:p>
          <a:p>
            <a:pPr lvl="0"/>
            <a:r>
              <a:rPr lang="uk-UA" dirty="0"/>
              <a:t>Що стояло при вході у село </a:t>
            </a:r>
            <a:r>
              <a:rPr lang="uk-UA" dirty="0" err="1"/>
              <a:t>Тухлю</a:t>
            </a:r>
            <a:r>
              <a:rPr lang="uk-UA" dirty="0"/>
              <a:t>? </a:t>
            </a:r>
          </a:p>
          <a:p>
            <a:pPr marL="0" lvl="0" indent="0" algn="r">
              <a:buNone/>
            </a:pPr>
            <a:r>
              <a:rPr lang="uk-UA" dirty="0"/>
              <a:t>(Сторож).</a:t>
            </a:r>
            <a:endParaRPr lang="ru-RU" dirty="0"/>
          </a:p>
          <a:p>
            <a:pPr lvl="0"/>
            <a:r>
              <a:rPr lang="uk-UA" dirty="0"/>
              <a:t>Коли відбувалося полювання на </a:t>
            </a:r>
            <a:r>
              <a:rPr lang="uk-UA" dirty="0" err="1"/>
              <a:t>Тухольщині</a:t>
            </a:r>
            <a:r>
              <a:rPr lang="uk-UA" dirty="0"/>
              <a:t>? </a:t>
            </a:r>
          </a:p>
          <a:p>
            <a:pPr marL="0" lvl="0" indent="0" algn="r">
              <a:buNone/>
            </a:pPr>
            <a:r>
              <a:rPr lang="uk-UA" dirty="0"/>
              <a:t>(навесні).</a:t>
            </a:r>
            <a:endParaRPr lang="ru-RU" dirty="0"/>
          </a:p>
          <a:p>
            <a:pPr lvl="0"/>
            <a:r>
              <a:rPr lang="uk-UA" dirty="0"/>
              <a:t>Чим пишалися </a:t>
            </a:r>
            <a:r>
              <a:rPr lang="uk-UA" dirty="0" err="1"/>
              <a:t>тухольці</a:t>
            </a:r>
            <a:r>
              <a:rPr lang="uk-UA" dirty="0"/>
              <a:t>? </a:t>
            </a:r>
          </a:p>
          <a:p>
            <a:pPr marL="0" lvl="0" indent="0" algn="r">
              <a:buNone/>
            </a:pPr>
            <a:r>
              <a:rPr lang="uk-UA" dirty="0"/>
              <a:t>(гірським проходом).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1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>
            <a:extLst>
              <a:ext uri="{FF2B5EF4-FFF2-40B4-BE49-F238E27FC236}">
                <a16:creationId xmlns:a16="http://schemas.microsoft.com/office/drawing/2014/main" id="{424047E8-788A-4869-B6B9-1D27B419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3F26E-FD07-4156-8AA1-E7D5D33E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60649"/>
            <a:ext cx="836295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atin typeface="Ariston" pitchFamily="66" charset="0"/>
              </a:rPr>
              <a:t>Максим Беркут</a:t>
            </a:r>
          </a:p>
        </p:txBody>
      </p:sp>
      <p:sp>
        <p:nvSpPr>
          <p:cNvPr id="5124" name="Объект 2">
            <a:extLst>
              <a:ext uri="{FF2B5EF4-FFF2-40B4-BE49-F238E27FC236}">
                <a16:creationId xmlns:a16="http://schemas.microsoft.com/office/drawing/2014/main" id="{3A111F57-0BCF-4BE7-9800-89BFC716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713"/>
            <a:ext cx="8218487" cy="5545037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dirty="0"/>
              <a:t>Максим Беркут —</a:t>
            </a:r>
          </a:p>
          <a:p>
            <a:pPr marL="0" indent="0" algn="r">
              <a:buNone/>
            </a:pPr>
            <a:r>
              <a:rPr lang="ru-RU" sz="2400" dirty="0"/>
              <a:t> </a:t>
            </a:r>
            <a:r>
              <a:rPr lang="ru-RU" sz="2400" dirty="0" err="1"/>
              <a:t>істинний</a:t>
            </a:r>
            <a:r>
              <a:rPr lang="ru-RU" sz="2400" dirty="0"/>
              <a:t> </a:t>
            </a:r>
            <a:r>
              <a:rPr lang="ru-RU" sz="2400" dirty="0" err="1"/>
              <a:t>син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батька, </a:t>
            </a:r>
          </a:p>
          <a:p>
            <a:pPr marL="0" indent="0" algn="r">
              <a:buNone/>
            </a:pPr>
            <a:r>
              <a:rPr lang="ru-RU" sz="2400" dirty="0"/>
              <a:t>Захара Беркута. </a:t>
            </a:r>
          </a:p>
          <a:p>
            <a:pPr marL="0" indent="0" algn="r">
              <a:buNone/>
            </a:pPr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— </a:t>
            </a:r>
          </a:p>
          <a:p>
            <a:pPr marL="0" indent="0" algn="r">
              <a:buNone/>
            </a:pPr>
            <a:r>
              <a:rPr lang="ru-RU" sz="2400" dirty="0" err="1"/>
              <a:t>найкращий</a:t>
            </a:r>
            <a:r>
              <a:rPr lang="ru-RU" sz="2400" dirty="0"/>
              <a:t> тому приклад.</a:t>
            </a:r>
          </a:p>
          <a:p>
            <a:pPr marL="0" indent="0" algn="r">
              <a:buNone/>
            </a:pPr>
            <a:r>
              <a:rPr lang="ru-RU" sz="2400" dirty="0"/>
              <a:t>Максим — </a:t>
            </a:r>
            <a:r>
              <a:rPr lang="ru-RU" sz="2400" dirty="0" err="1"/>
              <a:t>красивий</a:t>
            </a:r>
            <a:endParaRPr lang="ru-RU" sz="2400" dirty="0"/>
          </a:p>
          <a:p>
            <a:pPr marL="0" indent="0" algn="r">
              <a:buNone/>
            </a:pPr>
            <a:r>
              <a:rPr lang="ru-RU" sz="2400" dirty="0"/>
              <a:t> і </a:t>
            </a:r>
            <a:r>
              <a:rPr lang="ru-RU" sz="2400" dirty="0" err="1"/>
              <a:t>мужній</a:t>
            </a:r>
            <a:r>
              <a:rPr lang="ru-RU" sz="2400" dirty="0"/>
              <a:t> </a:t>
            </a:r>
            <a:r>
              <a:rPr lang="ru-RU" sz="2400" dirty="0" err="1"/>
              <a:t>хлопець</a:t>
            </a:r>
            <a:r>
              <a:rPr lang="ru-RU" sz="2400" dirty="0"/>
              <a:t>.</a:t>
            </a:r>
          </a:p>
          <a:p>
            <a:pPr marL="0" indent="0" algn="r">
              <a:buNone/>
            </a:pP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не </a:t>
            </a:r>
            <a:r>
              <a:rPr lang="ru-RU" sz="2400" dirty="0" err="1"/>
              <a:t>побоявся</a:t>
            </a:r>
            <a:r>
              <a:rPr lang="ru-RU" sz="2400" dirty="0"/>
              <a:t> </a:t>
            </a:r>
            <a:r>
              <a:rPr lang="ru-RU" sz="2400" dirty="0" err="1"/>
              <a:t>рятувати</a:t>
            </a:r>
            <a:r>
              <a:rPr lang="ru-RU" sz="2400" dirty="0"/>
              <a:t> Мирославу </a:t>
            </a:r>
          </a:p>
          <a:p>
            <a:pPr marL="0" indent="0" algn="r">
              <a:buNone/>
            </a:pP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величезної</a:t>
            </a:r>
            <a:r>
              <a:rPr lang="ru-RU" sz="2400" dirty="0"/>
              <a:t> </a:t>
            </a:r>
            <a:r>
              <a:rPr lang="ru-RU" sz="2400" dirty="0" err="1"/>
              <a:t>ведмедиці</a:t>
            </a:r>
            <a:r>
              <a:rPr lang="ru-RU" sz="2400" dirty="0"/>
              <a:t>, </a:t>
            </a:r>
            <a:r>
              <a:rPr lang="ru-RU" sz="2400" dirty="0" err="1"/>
              <a:t>сміливо</a:t>
            </a:r>
            <a:r>
              <a:rPr lang="ru-RU" sz="2400" dirty="0"/>
              <a:t> </a:t>
            </a:r>
            <a:r>
              <a:rPr lang="ru-RU" sz="2400" dirty="0" err="1"/>
              <a:t>боровся</a:t>
            </a:r>
            <a:r>
              <a:rPr lang="ru-RU" sz="2400" dirty="0"/>
              <a:t> з монголами. </a:t>
            </a:r>
          </a:p>
          <a:p>
            <a:pPr marL="0" indent="0" algn="r">
              <a:buNone/>
            </a:pPr>
            <a:r>
              <a:rPr lang="ru-RU" sz="2400" dirty="0"/>
              <a:t>Тяжко поранений, </a:t>
            </a:r>
            <a:r>
              <a:rPr lang="ru-RU" sz="2400" dirty="0" err="1"/>
              <a:t>потрапив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у полон до </a:t>
            </a:r>
            <a:r>
              <a:rPr lang="ru-RU" sz="2400" dirty="0" err="1"/>
              <a:t>монголів</a:t>
            </a:r>
            <a:r>
              <a:rPr lang="ru-RU" sz="2400" dirty="0"/>
              <a:t>, але </a:t>
            </a:r>
            <a:r>
              <a:rPr lang="ru-RU" sz="2400" dirty="0" err="1"/>
              <a:t>навіть</a:t>
            </a:r>
            <a:r>
              <a:rPr lang="ru-RU" sz="2400" dirty="0"/>
              <a:t> там думав про те, як </a:t>
            </a:r>
            <a:r>
              <a:rPr lang="ru-RU" sz="2400" dirty="0" err="1"/>
              <a:t>врятувати</a:t>
            </a:r>
            <a:r>
              <a:rPr lang="ru-RU" sz="2400" dirty="0"/>
              <a:t> </a:t>
            </a:r>
            <a:r>
              <a:rPr lang="ru-RU" sz="2400" dirty="0" err="1"/>
              <a:t>односельців</a:t>
            </a:r>
            <a:r>
              <a:rPr lang="ru-RU" sz="2400" dirty="0"/>
              <a:t>. </a:t>
            </a:r>
          </a:p>
          <a:p>
            <a:pPr marL="0" indent="0" algn="r">
              <a:buNone/>
            </a:pP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загнати</a:t>
            </a:r>
            <a:r>
              <a:rPr lang="ru-RU" sz="2400" dirty="0"/>
              <a:t> </a:t>
            </a:r>
            <a:r>
              <a:rPr lang="ru-RU" sz="2400" dirty="0" err="1"/>
              <a:t>монголів</a:t>
            </a:r>
            <a:r>
              <a:rPr lang="ru-RU" sz="2400" dirty="0"/>
              <a:t> у котловину і </a:t>
            </a:r>
            <a:r>
              <a:rPr lang="ru-RU" sz="2400" dirty="0" err="1"/>
              <a:t>потопити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там.</a:t>
            </a:r>
          </a:p>
          <a:p>
            <a:endParaRPr lang="ru-RU" altLang="ru-RU" dirty="0">
              <a:solidFill>
                <a:schemeClr val="bg1"/>
              </a:solidFill>
              <a:latin typeface="Ariston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F6B19-190E-4E4C-BD46-D89C8ED52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806084"/>
            <a:ext cx="4056112" cy="2909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E5C12-7671-40E2-95F8-329173656EAF}"/>
              </a:ext>
            </a:extLst>
          </p:cNvPr>
          <p:cNvSpPr txBox="1"/>
          <p:nvPr/>
        </p:nvSpPr>
        <p:spPr>
          <a:xfrm>
            <a:off x="755576" y="3429000"/>
            <a:ext cx="27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х/</a:t>
            </a:r>
            <a:r>
              <a:rPr lang="ru-RU" dirty="0" err="1">
                <a:solidFill>
                  <a:schemeClr val="bg1"/>
                </a:solidFill>
              </a:rPr>
              <a:t>ф«Захар</a:t>
            </a:r>
            <a:r>
              <a:rPr lang="ru-RU" dirty="0">
                <a:solidFill>
                  <a:schemeClr val="bg1"/>
                </a:solidFill>
              </a:rPr>
              <a:t> Беркут» 2019р.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AEB10-A147-4EAE-A1D5-BE294DE0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15889"/>
            <a:ext cx="7354888" cy="72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E92E-A497-4552-99D1-A5B0E2E7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606" y="764704"/>
            <a:ext cx="7210425" cy="5758433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dirty="0"/>
              <a:t>Максим — </a:t>
            </a:r>
            <a:r>
              <a:rPr lang="ru-RU" sz="2000" dirty="0" err="1"/>
              <a:t>справжній</a:t>
            </a:r>
            <a:r>
              <a:rPr lang="ru-RU" sz="2000" dirty="0"/>
              <a:t> </a:t>
            </a:r>
            <a:r>
              <a:rPr lang="ru-RU" sz="2000" dirty="0" err="1"/>
              <a:t>патріот</a:t>
            </a:r>
            <a:r>
              <a:rPr lang="ru-RU" sz="2000" dirty="0"/>
              <a:t>. </a:t>
            </a:r>
          </a:p>
          <a:p>
            <a:pPr marL="0" indent="0" algn="r">
              <a:buNone/>
            </a:pP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погоджується</a:t>
            </a:r>
            <a:r>
              <a:rPr lang="ru-RU" sz="2000" dirty="0"/>
              <a:t> на </a:t>
            </a:r>
            <a:r>
              <a:rPr lang="ru-RU" sz="2000" dirty="0" err="1"/>
              <a:t>вмовляння</a:t>
            </a:r>
            <a:r>
              <a:rPr lang="ru-RU" sz="2000" dirty="0"/>
              <a:t> </a:t>
            </a:r>
          </a:p>
          <a:p>
            <a:pPr marL="0" indent="0" algn="r">
              <a:buNone/>
            </a:pPr>
            <a:r>
              <a:rPr lang="ru-RU" sz="2000" dirty="0" err="1"/>
              <a:t>монголів</a:t>
            </a:r>
            <a:r>
              <a:rPr lang="ru-RU" sz="2000" dirty="0"/>
              <a:t> </a:t>
            </a:r>
            <a:r>
              <a:rPr lang="ru-RU" sz="2000" dirty="0" err="1"/>
              <a:t>зрадити</a:t>
            </a:r>
            <a:r>
              <a:rPr lang="ru-RU" sz="2000" dirty="0"/>
              <a:t> </a:t>
            </a:r>
            <a:r>
              <a:rPr lang="ru-RU" sz="2000" dirty="0" err="1"/>
              <a:t>тухольців</a:t>
            </a:r>
            <a:r>
              <a:rPr lang="ru-RU" sz="2000" dirty="0"/>
              <a:t>. </a:t>
            </a:r>
          </a:p>
          <a:p>
            <a:pPr marL="0" indent="0" algn="r">
              <a:buNone/>
            </a:pPr>
            <a:r>
              <a:rPr lang="ru-RU" sz="2000" dirty="0"/>
              <a:t>Знали вороги, чий </a:t>
            </a:r>
            <a:r>
              <a:rPr lang="ru-RU" sz="2000" dirty="0" err="1"/>
              <a:t>син</a:t>
            </a:r>
            <a:r>
              <a:rPr lang="ru-RU" sz="2000" dirty="0"/>
              <a:t> Максим, </a:t>
            </a:r>
            <a:r>
              <a:rPr lang="ru-RU" sz="2000" dirty="0" err="1"/>
              <a:t>вірили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хлопець</a:t>
            </a:r>
            <a:r>
              <a:rPr lang="ru-RU" sz="2000" dirty="0"/>
              <a:t>, </a:t>
            </a:r>
            <a:r>
              <a:rPr lang="ru-RU" sz="2000" dirty="0" err="1"/>
              <a:t>навчений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батьком</a:t>
            </a:r>
            <a:r>
              <a:rPr lang="ru-RU" sz="2000" dirty="0"/>
              <a:t>, </a:t>
            </a:r>
            <a:r>
              <a:rPr lang="ru-RU" sz="2000" dirty="0" err="1"/>
              <a:t>знає</a:t>
            </a:r>
            <a:r>
              <a:rPr lang="ru-RU" sz="2000" dirty="0"/>
              <a:t> слово, "</a:t>
            </a:r>
            <a:r>
              <a:rPr lang="ru-RU" sz="2000" dirty="0" err="1"/>
              <a:t>що</a:t>
            </a:r>
            <a:r>
              <a:rPr lang="ru-RU" sz="2000" dirty="0"/>
              <a:t> кожному до </a:t>
            </a:r>
            <a:r>
              <a:rPr lang="ru-RU" sz="2000" dirty="0" err="1"/>
              <a:t>серця</a:t>
            </a:r>
            <a:r>
              <a:rPr lang="ru-RU" sz="2000" dirty="0"/>
              <a:t> </a:t>
            </a:r>
            <a:r>
              <a:rPr lang="ru-RU" sz="2000" dirty="0" err="1"/>
              <a:t>трафляє</a:t>
            </a:r>
            <a:r>
              <a:rPr lang="ru-RU" sz="2000" dirty="0"/>
              <a:t>". </a:t>
            </a:r>
          </a:p>
          <a:p>
            <a:pPr marL="0" indent="0" algn="just">
              <a:buNone/>
            </a:pPr>
            <a:r>
              <a:rPr lang="ru-RU" sz="2000" dirty="0" err="1"/>
              <a:t>Хитрощами</a:t>
            </a:r>
            <a:r>
              <a:rPr lang="ru-RU" sz="2000" dirty="0"/>
              <a:t> </a:t>
            </a:r>
            <a:r>
              <a:rPr lang="ru-RU" sz="2000" dirty="0" err="1"/>
              <a:t>юнакові</a:t>
            </a:r>
            <a:r>
              <a:rPr lang="ru-RU" sz="2000" dirty="0"/>
              <a:t> </a:t>
            </a:r>
            <a:r>
              <a:rPr lang="ru-RU" sz="2000" dirty="0" err="1"/>
              <a:t>вдалося</a:t>
            </a:r>
            <a:r>
              <a:rPr lang="ru-RU" sz="2000" dirty="0"/>
              <a:t> </a:t>
            </a:r>
            <a:r>
              <a:rPr lang="ru-RU" sz="2000" dirty="0" err="1"/>
              <a:t>вирватися</a:t>
            </a:r>
            <a:r>
              <a:rPr lang="ru-RU" sz="2000" dirty="0"/>
              <a:t> з полону. "</a:t>
            </a:r>
            <a:r>
              <a:rPr lang="ru-RU" sz="2000" dirty="0" err="1"/>
              <a:t>Кмітливий</a:t>
            </a:r>
            <a:r>
              <a:rPr lang="ru-RU" sz="2000" dirty="0"/>
              <a:t> Максим </a:t>
            </a:r>
            <a:r>
              <a:rPr lang="ru-RU" sz="2000" dirty="0" err="1"/>
              <a:t>вирішив</a:t>
            </a:r>
            <a:r>
              <a:rPr lang="ru-RU" sz="2000" dirty="0"/>
              <a:t> </a:t>
            </a:r>
            <a:r>
              <a:rPr lang="ru-RU" sz="2000" dirty="0" err="1"/>
              <a:t>зіграти</a:t>
            </a:r>
            <a:r>
              <a:rPr lang="ru-RU" sz="2000" dirty="0"/>
              <a:t> роль </a:t>
            </a:r>
            <a:r>
              <a:rPr lang="ru-RU" sz="2000" dirty="0" err="1"/>
              <a:t>зрадника</a:t>
            </a:r>
            <a:r>
              <a:rPr lang="ru-RU" sz="2000" dirty="0"/>
              <a:t> і </a:t>
            </a:r>
            <a:r>
              <a:rPr lang="ru-RU" sz="2000" dirty="0" err="1"/>
              <a:t>погодився</a:t>
            </a:r>
            <a:r>
              <a:rPr lang="ru-RU" sz="2000" dirty="0"/>
              <a:t> </a:t>
            </a:r>
            <a:r>
              <a:rPr lang="ru-RU" sz="2000" dirty="0" err="1"/>
              <a:t>показати</a:t>
            </a:r>
            <a:r>
              <a:rPr lang="ru-RU" sz="2000" dirty="0"/>
              <a:t> монголам </a:t>
            </a:r>
            <a:r>
              <a:rPr lang="ru-RU" sz="2000" dirty="0" err="1"/>
              <a:t>потайний</a:t>
            </a:r>
            <a:r>
              <a:rPr lang="ru-RU" sz="2000" dirty="0"/>
              <a:t> </a:t>
            </a:r>
            <a:r>
              <a:rPr lang="ru-RU" sz="2000" dirty="0" err="1"/>
              <a:t>підземний</a:t>
            </a:r>
            <a:r>
              <a:rPr lang="ru-RU" sz="2000" dirty="0"/>
              <a:t> </a:t>
            </a:r>
            <a:r>
              <a:rPr lang="ru-RU" sz="2000" dirty="0" err="1"/>
              <a:t>хід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вибратися</a:t>
            </a:r>
            <a:r>
              <a:rPr lang="ru-RU" sz="2000" dirty="0"/>
              <a:t> і </a:t>
            </a:r>
            <a:r>
              <a:rPr lang="ru-RU" sz="2000" dirty="0" err="1"/>
              <a:t>Тухлі</a:t>
            </a:r>
            <a:r>
              <a:rPr lang="ru-RU" sz="2000" dirty="0"/>
              <a:t> далеко за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межі</a:t>
            </a:r>
            <a:r>
              <a:rPr lang="ru-RU" sz="2000" dirty="0"/>
              <a:t>". Але </a:t>
            </a:r>
            <a:r>
              <a:rPr lang="ru-RU" sz="2000" dirty="0" err="1"/>
              <a:t>навмисно</a:t>
            </a:r>
            <a:r>
              <a:rPr lang="ru-RU" sz="2000" dirty="0"/>
              <a:t> </a:t>
            </a:r>
            <a:r>
              <a:rPr lang="ru-RU" sz="2000" dirty="0" err="1"/>
              <a:t>довго</a:t>
            </a:r>
            <a:r>
              <a:rPr lang="ru-RU" sz="2000" dirty="0"/>
              <a:t> шукав той </a:t>
            </a:r>
            <a:r>
              <a:rPr lang="ru-RU" sz="2000" dirty="0" err="1"/>
              <a:t>хід</a:t>
            </a:r>
            <a:r>
              <a:rPr lang="ru-RU" sz="2000" dirty="0"/>
              <a:t>, доки </a:t>
            </a:r>
            <a:r>
              <a:rPr lang="ru-RU" sz="2000" dirty="0" err="1"/>
              <a:t>прибула</a:t>
            </a:r>
            <a:r>
              <a:rPr lang="ru-RU" sz="2000" dirty="0"/>
              <a:t> вода і </a:t>
            </a:r>
            <a:r>
              <a:rPr lang="ru-RU" sz="2000" dirty="0" err="1"/>
              <a:t>перекрила</a:t>
            </a:r>
            <a:r>
              <a:rPr lang="ru-RU" sz="2000" dirty="0"/>
              <a:t> шлях монголам.</a:t>
            </a:r>
          </a:p>
          <a:p>
            <a:pPr marL="0" indent="0" algn="just">
              <a:buNone/>
            </a:pPr>
            <a:r>
              <a:rPr lang="ru-RU" sz="2000" dirty="0"/>
              <a:t>А </a:t>
            </a:r>
            <a:r>
              <a:rPr lang="ru-RU" sz="2000" dirty="0" err="1"/>
              <a:t>ще</a:t>
            </a:r>
            <a:r>
              <a:rPr lang="ru-RU" sz="2000" dirty="0"/>
              <a:t> Максим — </a:t>
            </a:r>
            <a:r>
              <a:rPr lang="ru-RU" sz="2000" dirty="0" err="1"/>
              <a:t>шляхетний</a:t>
            </a:r>
            <a:r>
              <a:rPr lang="ru-RU" sz="2000" dirty="0"/>
              <a:t> юнак.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палко</a:t>
            </a:r>
            <a:r>
              <a:rPr lang="ru-RU" sz="2000" dirty="0"/>
              <a:t> й </a:t>
            </a:r>
            <a:r>
              <a:rPr lang="ru-RU" sz="2000" dirty="0" err="1"/>
              <a:t>віддано</a:t>
            </a:r>
            <a:r>
              <a:rPr lang="ru-RU" sz="2000" dirty="0"/>
              <a:t> </a:t>
            </a:r>
            <a:r>
              <a:rPr lang="ru-RU" sz="2000" dirty="0" err="1"/>
              <a:t>кохає</a:t>
            </a:r>
            <a:r>
              <a:rPr lang="ru-RU" sz="2000" dirty="0"/>
              <a:t> Мирославу. </a:t>
            </a:r>
            <a:r>
              <a:rPr lang="ru-RU" sz="2000" dirty="0" err="1"/>
              <a:t>Читаючи</a:t>
            </a:r>
            <a:r>
              <a:rPr lang="ru-RU" sz="2000" dirty="0"/>
              <a:t> </a:t>
            </a:r>
            <a:r>
              <a:rPr lang="ru-RU" sz="2000" dirty="0" err="1"/>
              <a:t>сторінки</a:t>
            </a:r>
            <a:r>
              <a:rPr lang="ru-RU" sz="2000" dirty="0"/>
              <a:t>, </a:t>
            </a:r>
            <a:r>
              <a:rPr lang="ru-RU" sz="2000" dirty="0" err="1"/>
              <a:t>присвячені</a:t>
            </a:r>
            <a:r>
              <a:rPr lang="ru-RU" sz="2000" dirty="0"/>
              <a:t> </a:t>
            </a:r>
            <a:r>
              <a:rPr lang="ru-RU" sz="2000" dirty="0" err="1"/>
              <a:t>щасливим</a:t>
            </a:r>
            <a:r>
              <a:rPr lang="ru-RU" sz="2000" dirty="0"/>
              <a:t> </a:t>
            </a:r>
            <a:r>
              <a:rPr lang="ru-RU" sz="2000" dirty="0" err="1"/>
              <a:t>закоханим</a:t>
            </a:r>
            <a:r>
              <a:rPr lang="ru-RU" sz="2000" dirty="0"/>
              <a:t>, </a:t>
            </a:r>
            <a:r>
              <a:rPr lang="ru-RU" sz="2000" dirty="0" err="1"/>
              <a:t>хочеться</a:t>
            </a:r>
            <a:r>
              <a:rPr lang="ru-RU" sz="2000" dirty="0"/>
              <a:t> </a:t>
            </a:r>
            <a:r>
              <a:rPr lang="ru-RU" sz="2000" dirty="0" err="1"/>
              <a:t>вірити</a:t>
            </a:r>
            <a:r>
              <a:rPr lang="ru-RU" sz="2000" dirty="0"/>
              <a:t> у </a:t>
            </a:r>
            <a:r>
              <a:rPr lang="ru-RU" sz="2000" dirty="0" err="1"/>
              <a:t>їхнє</a:t>
            </a:r>
            <a:r>
              <a:rPr lang="ru-RU" sz="2000" dirty="0"/>
              <a:t> </a:t>
            </a:r>
            <a:r>
              <a:rPr lang="ru-RU" sz="2000" dirty="0" err="1"/>
              <a:t>справжнє</a:t>
            </a:r>
            <a:r>
              <a:rPr lang="ru-RU" sz="2000" dirty="0"/>
              <a:t> </a:t>
            </a:r>
            <a:r>
              <a:rPr lang="ru-RU" sz="2000" dirty="0" err="1"/>
              <a:t>щастя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 err="1"/>
              <a:t>Отже</a:t>
            </a:r>
            <a:r>
              <a:rPr lang="ru-RU" sz="2000" dirty="0"/>
              <a:t>, Максим </a:t>
            </a:r>
            <a:r>
              <a:rPr lang="ru-RU" sz="2000" dirty="0" err="1"/>
              <a:t>ніколи</a:t>
            </a:r>
            <a:r>
              <a:rPr lang="ru-RU" sz="2000" dirty="0"/>
              <a:t> в </a:t>
            </a:r>
            <a:r>
              <a:rPr lang="ru-RU" sz="2000" dirty="0" err="1"/>
              <a:t>житті</a:t>
            </a:r>
            <a:r>
              <a:rPr lang="ru-RU" sz="2000" dirty="0"/>
              <a:t> не </a:t>
            </a:r>
            <a:r>
              <a:rPr lang="ru-RU" sz="2000" dirty="0" err="1"/>
              <a:t>підвів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батька. </a:t>
            </a:r>
            <a:r>
              <a:rPr lang="ru-RU" sz="2000" dirty="0" err="1"/>
              <a:t>Він</a:t>
            </a:r>
            <a:r>
              <a:rPr lang="ru-RU" sz="2000" dirty="0"/>
              <a:t> є </a:t>
            </a:r>
            <a:r>
              <a:rPr lang="ru-RU" sz="2000" dirty="0" err="1"/>
              <a:t>достойним</a:t>
            </a:r>
            <a:r>
              <a:rPr lang="ru-RU" sz="2000" dirty="0"/>
              <a:t> членом </a:t>
            </a:r>
            <a:r>
              <a:rPr lang="ru-RU" sz="2000" dirty="0" err="1"/>
              <a:t>тухольської</a:t>
            </a:r>
            <a:r>
              <a:rPr lang="ru-RU" sz="2000" dirty="0"/>
              <a:t> </a:t>
            </a:r>
            <a:r>
              <a:rPr lang="ru-RU" sz="2000" dirty="0" err="1"/>
              <a:t>громади</a:t>
            </a:r>
            <a:r>
              <a:rPr lang="ru-RU" sz="2000" dirty="0"/>
              <a:t> і порядною </a:t>
            </a:r>
            <a:r>
              <a:rPr lang="ru-RU" sz="2000" dirty="0" err="1"/>
              <a:t>людиною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3EB7F5-A037-46DD-874C-8F22DAA4D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5889"/>
            <a:ext cx="3096344" cy="1728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81C70-8C76-48DF-8ADE-050289130045}"/>
              </a:ext>
            </a:extLst>
          </p:cNvPr>
          <p:cNvSpPr txBox="1"/>
          <p:nvPr/>
        </p:nvSpPr>
        <p:spPr>
          <a:xfrm>
            <a:off x="1619672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х/ф «Захар Беркут» 1972р.</a:t>
            </a:r>
          </a:p>
        </p:txBody>
      </p:sp>
    </p:spTree>
    <p:extLst>
      <p:ext uri="{BB962C8B-B14F-4D97-AF65-F5344CB8AC3E}">
        <p14:creationId xmlns:p14="http://schemas.microsoft.com/office/powerpoint/2010/main" val="1743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47AEF-5457-4F9F-9343-6CD8E3BD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54633C-6FC3-4A6F-AFF1-3AD86A757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5306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>
            <a:extLst>
              <a:ext uri="{FF2B5EF4-FFF2-40B4-BE49-F238E27FC236}">
                <a16:creationId xmlns:a16="http://schemas.microsoft.com/office/drawing/2014/main" id="{6150106B-53AB-4C41-B4AF-61F9C539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2B834-452F-40B0-B72A-40322F4A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Мирослава</a:t>
            </a:r>
          </a:p>
        </p:txBody>
      </p:sp>
      <p:sp>
        <p:nvSpPr>
          <p:cNvPr id="6148" name="Объект 2">
            <a:extLst>
              <a:ext uri="{FF2B5EF4-FFF2-40B4-BE49-F238E27FC236}">
                <a16:creationId xmlns:a16="http://schemas.microsoft.com/office/drawing/2014/main" id="{72E4DBD8-D773-4B11-9346-353EAC0A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908050"/>
            <a:ext cx="7560121" cy="5616575"/>
          </a:xfrm>
        </p:spPr>
        <p:txBody>
          <a:bodyPr/>
          <a:lstStyle/>
          <a:p>
            <a:pPr marL="0" indent="0" algn="r">
              <a:buNone/>
            </a:pPr>
            <a:r>
              <a:rPr lang="ru-RU" sz="2600" dirty="0" err="1"/>
              <a:t>Із</a:t>
            </a:r>
            <a:r>
              <a:rPr lang="ru-RU" sz="2600" dirty="0"/>
              <a:t> великою </a:t>
            </a:r>
            <a:r>
              <a:rPr lang="ru-RU" sz="2600" dirty="0" err="1"/>
              <a:t>любов’ю</a:t>
            </a:r>
            <a:r>
              <a:rPr lang="ru-RU" sz="2600" dirty="0"/>
              <a:t> </a:t>
            </a:r>
          </a:p>
          <a:p>
            <a:pPr marL="0" indent="0" algn="r">
              <a:buNone/>
            </a:pPr>
            <a:r>
              <a:rPr lang="ru-RU" sz="2600" dirty="0" err="1"/>
              <a:t>змальовує</a:t>
            </a:r>
            <a:r>
              <a:rPr lang="ru-RU" sz="2600" dirty="0"/>
              <a:t> І. Франко </a:t>
            </a:r>
          </a:p>
          <a:p>
            <a:pPr marL="0" indent="0" algn="r">
              <a:buNone/>
            </a:pPr>
            <a:r>
              <a:rPr lang="ru-RU" sz="2600" dirty="0"/>
              <a:t>образ </a:t>
            </a:r>
            <a:r>
              <a:rPr lang="ru-RU" sz="2600" dirty="0" err="1"/>
              <a:t>дівчини</a:t>
            </a:r>
            <a:r>
              <a:rPr lang="ru-RU" sz="2600" dirty="0"/>
              <a:t> </a:t>
            </a:r>
            <a:r>
              <a:rPr lang="ru-RU" sz="2600" dirty="0" err="1"/>
              <a:t>Мирослави</a:t>
            </a:r>
            <a:r>
              <a:rPr lang="ru-RU" sz="2600" dirty="0"/>
              <a:t> </a:t>
            </a:r>
          </a:p>
          <a:p>
            <a:pPr marL="0" indent="0" algn="r">
              <a:buNone/>
            </a:pPr>
            <a:r>
              <a:rPr lang="ru-RU" sz="2600" dirty="0"/>
              <a:t>Мирослава — молода </a:t>
            </a:r>
          </a:p>
          <a:p>
            <a:pPr marL="0" indent="0" algn="r">
              <a:buNone/>
            </a:pPr>
            <a:r>
              <a:rPr lang="ru-RU" sz="2600" dirty="0" err="1"/>
              <a:t>вродлива</a:t>
            </a:r>
            <a:r>
              <a:rPr lang="ru-RU" sz="2600" dirty="0"/>
              <a:t> </a:t>
            </a:r>
            <a:r>
              <a:rPr lang="ru-RU" sz="2600" dirty="0" err="1"/>
              <a:t>дівчина</a:t>
            </a:r>
            <a:r>
              <a:rPr lang="ru-RU" sz="2600" dirty="0"/>
              <a:t>, </a:t>
            </a:r>
          </a:p>
          <a:p>
            <a:pPr marL="0" indent="0" algn="r">
              <a:buNone/>
            </a:pPr>
            <a:r>
              <a:rPr lang="ru-RU" sz="2600" dirty="0"/>
              <a:t>рано </a:t>
            </a:r>
            <a:r>
              <a:rPr lang="ru-RU" sz="2600" dirty="0" err="1"/>
              <a:t>втративши</a:t>
            </a:r>
            <a:r>
              <a:rPr lang="ru-RU" sz="2600" dirty="0"/>
              <a:t> </a:t>
            </a:r>
            <a:r>
              <a:rPr lang="ru-RU" sz="2600" dirty="0" err="1"/>
              <a:t>матір</a:t>
            </a:r>
            <a:r>
              <a:rPr lang="ru-RU" sz="2600" dirty="0"/>
              <a:t>, </a:t>
            </a:r>
          </a:p>
          <a:p>
            <a:pPr marL="0" indent="0" algn="r">
              <a:buNone/>
            </a:pPr>
            <a:r>
              <a:rPr lang="ru-RU" sz="2600" dirty="0"/>
              <a:t>знала </a:t>
            </a:r>
            <a:r>
              <a:rPr lang="ru-RU" sz="2600" dirty="0" err="1"/>
              <a:t>лише</a:t>
            </a:r>
            <a:r>
              <a:rPr lang="ru-RU" sz="2600" dirty="0"/>
              <a:t> </a:t>
            </a:r>
            <a:r>
              <a:rPr lang="ru-RU" sz="2600" dirty="0" err="1"/>
              <a:t>любов</a:t>
            </a:r>
            <a:r>
              <a:rPr lang="ru-RU" sz="2600" dirty="0"/>
              <a:t> і </a:t>
            </a:r>
            <a:r>
              <a:rPr lang="ru-RU" sz="2600" dirty="0" err="1"/>
              <a:t>турботу</a:t>
            </a:r>
            <a:r>
              <a:rPr lang="ru-RU" sz="2600" dirty="0"/>
              <a:t> батька.</a:t>
            </a:r>
          </a:p>
          <a:p>
            <a:pPr marL="0" indent="0" algn="r">
              <a:buNone/>
            </a:pPr>
            <a:r>
              <a:rPr lang="ru-RU" sz="2600" dirty="0"/>
              <a:t> Для </a:t>
            </a:r>
            <a:r>
              <a:rPr lang="ru-RU" sz="2600" dirty="0" err="1"/>
              <a:t>неї</a:t>
            </a:r>
            <a:r>
              <a:rPr lang="ru-RU" sz="2600" dirty="0"/>
              <a:t> головне — бути </a:t>
            </a:r>
            <a:r>
              <a:rPr lang="ru-RU" sz="2600" dirty="0" err="1"/>
              <a:t>вірною</a:t>
            </a:r>
            <a:r>
              <a:rPr lang="ru-RU" sz="2600" dirty="0"/>
              <a:t> </a:t>
            </a:r>
            <a:r>
              <a:rPr lang="ru-RU" sz="2600" dirty="0" err="1"/>
              <a:t>собі</a:t>
            </a:r>
            <a:r>
              <a:rPr lang="ru-RU" sz="2600" dirty="0"/>
              <a:t>, </a:t>
            </a:r>
            <a:r>
              <a:rPr lang="ru-RU" sz="2600" dirty="0" err="1"/>
              <a:t>діяти</a:t>
            </a:r>
            <a:r>
              <a:rPr lang="ru-RU" sz="2600" dirty="0"/>
              <a:t> так, як </a:t>
            </a:r>
            <a:r>
              <a:rPr lang="ru-RU" sz="2600" dirty="0" err="1"/>
              <a:t>підказують</a:t>
            </a:r>
            <a:r>
              <a:rPr lang="ru-RU" sz="2600" dirty="0"/>
              <a:t> </a:t>
            </a:r>
            <a:r>
              <a:rPr lang="ru-RU" sz="2600" dirty="0" err="1"/>
              <a:t>сумління</a:t>
            </a:r>
            <a:r>
              <a:rPr lang="ru-RU" sz="2600" dirty="0"/>
              <a:t> і </a:t>
            </a:r>
            <a:r>
              <a:rPr lang="ru-RU" sz="2600" dirty="0" err="1"/>
              <a:t>серце</a:t>
            </a:r>
            <a:r>
              <a:rPr lang="ru-RU" sz="2600" dirty="0"/>
              <a:t>. Тому вона і </a:t>
            </a:r>
            <a:r>
              <a:rPr lang="ru-RU" sz="2600" dirty="0" err="1"/>
              <a:t>виступає</a:t>
            </a:r>
            <a:r>
              <a:rPr lang="ru-RU" sz="2600" dirty="0"/>
              <a:t> </a:t>
            </a:r>
            <a:r>
              <a:rPr lang="ru-RU" sz="2600" dirty="0" err="1"/>
              <a:t>проти</a:t>
            </a:r>
            <a:r>
              <a:rPr lang="ru-RU" sz="2600" dirty="0"/>
              <a:t> батька на </a:t>
            </a:r>
            <a:r>
              <a:rPr lang="ru-RU" sz="2600" dirty="0" err="1"/>
              <a:t>боці</a:t>
            </a:r>
            <a:r>
              <a:rPr lang="ru-RU" sz="2600" dirty="0"/>
              <a:t> народу, </a:t>
            </a:r>
            <a:r>
              <a:rPr lang="ru-RU" sz="2600" dirty="0" err="1"/>
              <a:t>стає</a:t>
            </a:r>
            <a:r>
              <a:rPr lang="ru-RU" sz="2600" dirty="0"/>
              <a:t> </a:t>
            </a:r>
            <a:r>
              <a:rPr lang="ru-RU" sz="2600" dirty="0" err="1"/>
              <a:t>справжньою</a:t>
            </a:r>
            <a:r>
              <a:rPr lang="ru-RU" sz="2600" dirty="0"/>
              <a:t> </a:t>
            </a:r>
            <a:r>
              <a:rPr lang="ru-RU" sz="2600" dirty="0" err="1"/>
              <a:t>патріоткою</a:t>
            </a:r>
            <a:r>
              <a:rPr lang="ru-RU" sz="2600" dirty="0"/>
              <a:t> </a:t>
            </a:r>
            <a:r>
              <a:rPr lang="ru-RU" sz="2600" dirty="0" err="1"/>
              <a:t>своєї</a:t>
            </a:r>
            <a:r>
              <a:rPr lang="ru-RU" sz="2600" dirty="0"/>
              <a:t> </a:t>
            </a:r>
            <a:r>
              <a:rPr lang="ru-RU" sz="2600" dirty="0" err="1"/>
              <a:t>вітчизни</a:t>
            </a:r>
            <a:r>
              <a:rPr lang="ru-RU" sz="2400" dirty="0"/>
              <a:t>. </a:t>
            </a:r>
            <a:endParaRPr lang="ru-RU" alt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244D69-D47A-4C50-B972-0AE427973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81063"/>
            <a:ext cx="3600400" cy="2691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49FEE-8B67-4D5C-909D-092653283158}"/>
              </a:ext>
            </a:extLst>
          </p:cNvPr>
          <p:cNvSpPr txBox="1"/>
          <p:nvPr/>
        </p:nvSpPr>
        <p:spPr>
          <a:xfrm>
            <a:off x="2051720" y="3203684"/>
            <a:ext cx="277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х/ф «Захар Беркут» 2019р.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23D16-4B0E-4B42-9F39-805FB910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7BF4F-AC7B-4BF2-A7F1-13B31978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548680"/>
            <a:ext cx="7488113" cy="6193432"/>
          </a:xfrm>
        </p:spPr>
        <p:txBody>
          <a:bodyPr/>
          <a:lstStyle/>
          <a:p>
            <a:pPr marL="0" indent="0" algn="r">
              <a:buNone/>
            </a:pPr>
            <a:r>
              <a:rPr lang="ru-RU" sz="1900" dirty="0" err="1"/>
              <a:t>Зрозумівши</a:t>
            </a:r>
            <a:r>
              <a:rPr lang="ru-RU" sz="1900" dirty="0"/>
              <a:t>, на </a:t>
            </a:r>
            <a:r>
              <a:rPr lang="ru-RU" sz="1900" dirty="0" err="1"/>
              <a:t>чиєму</a:t>
            </a:r>
            <a:r>
              <a:rPr lang="ru-RU" sz="1900" dirty="0"/>
              <a:t> </a:t>
            </a:r>
            <a:r>
              <a:rPr lang="ru-RU" sz="1900" dirty="0" err="1"/>
              <a:t>боці</a:t>
            </a:r>
            <a:r>
              <a:rPr lang="ru-RU" sz="1900" dirty="0"/>
              <a:t> правда, </a:t>
            </a:r>
          </a:p>
          <a:p>
            <a:pPr marL="0" indent="0" algn="r">
              <a:buNone/>
            </a:pPr>
            <a:r>
              <a:rPr lang="ru-RU" sz="1900" dirty="0" err="1"/>
              <a:t>дізнавшись</a:t>
            </a:r>
            <a:r>
              <a:rPr lang="ru-RU" sz="1900" dirty="0"/>
              <a:t> про </a:t>
            </a:r>
            <a:r>
              <a:rPr lang="ru-RU" sz="1900" dirty="0" err="1"/>
              <a:t>зрадництво</a:t>
            </a:r>
            <a:r>
              <a:rPr lang="ru-RU" sz="1900" dirty="0"/>
              <a:t> </a:t>
            </a:r>
          </a:p>
          <a:p>
            <a:pPr marL="0" indent="0" algn="r">
              <a:buNone/>
            </a:pPr>
            <a:r>
              <a:rPr lang="ru-RU" sz="1900" dirty="0" err="1"/>
              <a:t>свого</a:t>
            </a:r>
            <a:r>
              <a:rPr lang="ru-RU" sz="1900" dirty="0"/>
              <a:t> батька, Мирослава </a:t>
            </a:r>
          </a:p>
          <a:p>
            <a:pPr marL="0" indent="0" algn="r">
              <a:buNone/>
            </a:pPr>
            <a:r>
              <a:rPr lang="ru-RU" sz="1900" dirty="0" err="1"/>
              <a:t>пориває</a:t>
            </a:r>
            <a:r>
              <a:rPr lang="ru-RU" sz="1900" dirty="0"/>
              <a:t> з ним і </a:t>
            </a:r>
            <a:r>
              <a:rPr lang="ru-RU" sz="1900" dirty="0" err="1"/>
              <a:t>йде</a:t>
            </a:r>
            <a:r>
              <a:rPr lang="ru-RU" sz="1900" dirty="0"/>
              <a:t> до </a:t>
            </a:r>
            <a:r>
              <a:rPr lang="ru-RU" sz="1900" dirty="0" err="1"/>
              <a:t>тухольців</a:t>
            </a:r>
            <a:r>
              <a:rPr lang="ru-RU" sz="1900" dirty="0"/>
              <a:t>. </a:t>
            </a:r>
          </a:p>
          <a:p>
            <a:pPr marL="0" indent="0" algn="r">
              <a:buNone/>
            </a:pPr>
            <a:r>
              <a:rPr lang="ru-RU" sz="1900" dirty="0" err="1"/>
              <a:t>Дівчина</a:t>
            </a:r>
            <a:r>
              <a:rPr lang="ru-RU" sz="1900" dirty="0"/>
              <a:t>, </a:t>
            </a:r>
            <a:r>
              <a:rPr lang="ru-RU" sz="1900" dirty="0" err="1"/>
              <a:t>побачивши</a:t>
            </a:r>
            <a:r>
              <a:rPr lang="ru-RU" sz="1900" dirty="0"/>
              <a:t>, </a:t>
            </a:r>
          </a:p>
          <a:p>
            <a:pPr marL="0" indent="0" algn="r">
              <a:buNone/>
            </a:pP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всі</a:t>
            </a:r>
            <a:r>
              <a:rPr lang="ru-RU" sz="1900" dirty="0"/>
              <a:t> </a:t>
            </a:r>
            <a:r>
              <a:rPr lang="ru-RU" sz="1900" dirty="0" err="1"/>
              <a:t>намагання</a:t>
            </a:r>
            <a:r>
              <a:rPr lang="ru-RU" sz="1900" dirty="0"/>
              <a:t> </a:t>
            </a:r>
            <a:r>
              <a:rPr lang="ru-RU" sz="1900" dirty="0" err="1"/>
              <a:t>врятувати</a:t>
            </a:r>
            <a:r>
              <a:rPr lang="ru-RU" sz="1900" dirty="0"/>
              <a:t> </a:t>
            </a:r>
          </a:p>
          <a:p>
            <a:pPr marL="0" indent="0" algn="r">
              <a:buNone/>
            </a:pPr>
            <a:r>
              <a:rPr lang="ru-RU" sz="1900" dirty="0"/>
              <a:t>честь батька </a:t>
            </a:r>
            <a:r>
              <a:rPr lang="ru-RU" sz="1900" dirty="0" err="1"/>
              <a:t>марні</a:t>
            </a:r>
            <a:r>
              <a:rPr lang="ru-RU" sz="1900" dirty="0"/>
              <a:t>, </a:t>
            </a:r>
          </a:p>
          <a:p>
            <a:pPr marL="0" indent="0" algn="r">
              <a:buNone/>
            </a:pPr>
            <a:r>
              <a:rPr lang="ru-RU" sz="1900" dirty="0" err="1"/>
              <a:t>що</a:t>
            </a:r>
            <a:r>
              <a:rPr lang="ru-RU" sz="1900" dirty="0"/>
              <a:t> шляху </a:t>
            </a:r>
            <a:r>
              <a:rPr lang="ru-RU" sz="1900" dirty="0" err="1"/>
              <a:t>повернути</a:t>
            </a:r>
            <a:r>
              <a:rPr lang="ru-RU" sz="1900" dirty="0"/>
              <a:t> батька </a:t>
            </a:r>
          </a:p>
          <a:p>
            <a:pPr marL="0" indent="0" algn="r">
              <a:buNone/>
            </a:pPr>
            <a:r>
              <a:rPr lang="ru-RU" sz="1900" dirty="0"/>
              <a:t>до </a:t>
            </a:r>
            <a:r>
              <a:rPr lang="ru-RU" sz="1900" dirty="0" err="1"/>
              <a:t>примирення</a:t>
            </a:r>
            <a:r>
              <a:rPr lang="ru-RU" sz="1900" dirty="0"/>
              <a:t> і</a:t>
            </a:r>
          </a:p>
          <a:p>
            <a:pPr marL="0" indent="0" algn="r">
              <a:buNone/>
            </a:pPr>
            <a:r>
              <a:rPr lang="ru-RU" sz="1900" dirty="0"/>
              <a:t> </a:t>
            </a:r>
            <a:r>
              <a:rPr lang="ru-RU" sz="1900" dirty="0" err="1"/>
              <a:t>єдності</a:t>
            </a:r>
            <a:r>
              <a:rPr lang="ru-RU" sz="1900" dirty="0"/>
              <a:t> з народом нема,</a:t>
            </a:r>
          </a:p>
          <a:p>
            <a:pPr marL="0" indent="0" algn="r">
              <a:buNone/>
            </a:pPr>
            <a:r>
              <a:rPr lang="ru-RU" sz="1900" dirty="0"/>
              <a:t> </a:t>
            </a:r>
            <a:r>
              <a:rPr lang="ru-RU" sz="1900" dirty="0" err="1"/>
              <a:t>виступає</a:t>
            </a:r>
            <a:r>
              <a:rPr lang="ru-RU" sz="1900" dirty="0"/>
              <a:t> </a:t>
            </a:r>
            <a:r>
              <a:rPr lang="ru-RU" sz="1900" dirty="0" err="1"/>
              <a:t>проти</a:t>
            </a:r>
            <a:r>
              <a:rPr lang="ru-RU" sz="1900" dirty="0"/>
              <a:t> </a:t>
            </a:r>
            <a:r>
              <a:rPr lang="ru-RU" sz="1900" dirty="0" err="1"/>
              <a:t>нього</a:t>
            </a:r>
            <a:r>
              <a:rPr lang="ru-RU" sz="1900" dirty="0"/>
              <a:t>. </a:t>
            </a:r>
          </a:p>
          <a:p>
            <a:pPr marL="0" indent="0" algn="r">
              <a:buNone/>
            </a:pPr>
            <a:r>
              <a:rPr lang="ru-RU" sz="1900" dirty="0"/>
              <a:t>Вона </a:t>
            </a:r>
            <a:r>
              <a:rPr lang="ru-RU" sz="1900" dirty="0" err="1"/>
              <a:t>звертається</a:t>
            </a:r>
            <a:r>
              <a:rPr lang="ru-RU" sz="1900" dirty="0"/>
              <a:t> до Захара Беркута з </a:t>
            </a:r>
            <a:r>
              <a:rPr lang="ru-RU" sz="1900" dirty="0" err="1"/>
              <a:t>проханням</a:t>
            </a:r>
            <a:r>
              <a:rPr lang="ru-RU" sz="1900" dirty="0"/>
              <a:t> </a:t>
            </a:r>
            <a:r>
              <a:rPr lang="ru-RU" sz="1900" dirty="0" err="1"/>
              <a:t>прийняти</a:t>
            </a:r>
            <a:r>
              <a:rPr lang="ru-RU" sz="1900" dirty="0"/>
              <a:t> </a:t>
            </a:r>
            <a:r>
              <a:rPr lang="ru-RU" sz="1900" dirty="0" err="1"/>
              <a:t>її</a:t>
            </a:r>
            <a:r>
              <a:rPr lang="ru-RU" sz="1900" dirty="0"/>
              <a:t> за дочку, </a:t>
            </a:r>
            <a:r>
              <a:rPr lang="ru-RU" sz="1900" dirty="0" err="1"/>
              <a:t>бо</a:t>
            </a:r>
            <a:r>
              <a:rPr lang="ru-RU" sz="1900" dirty="0"/>
              <a:t> "</a:t>
            </a:r>
            <a:r>
              <a:rPr lang="ru-RU" sz="1900" dirty="0" err="1"/>
              <a:t>Тугар</a:t>
            </a:r>
            <a:r>
              <a:rPr lang="ru-RU" sz="1900" dirty="0"/>
              <a:t> Вовк перестав бути </a:t>
            </a:r>
            <a:r>
              <a:rPr lang="ru-RU" sz="1900" dirty="0" err="1"/>
              <a:t>моїм</a:t>
            </a:r>
            <a:r>
              <a:rPr lang="ru-RU" sz="1900" dirty="0"/>
              <a:t> </a:t>
            </a:r>
            <a:r>
              <a:rPr lang="ru-RU" sz="1900" dirty="0" err="1"/>
              <a:t>батьком</a:t>
            </a:r>
            <a:r>
              <a:rPr lang="ru-RU" sz="1900" dirty="0"/>
              <a:t>, </a:t>
            </a:r>
            <a:r>
              <a:rPr lang="ru-RU" sz="1900" dirty="0" err="1"/>
              <a:t>відколи</a:t>
            </a:r>
            <a:r>
              <a:rPr lang="ru-RU" sz="1900" dirty="0"/>
              <a:t> </a:t>
            </a:r>
            <a:r>
              <a:rPr lang="ru-RU" sz="1900" dirty="0" err="1"/>
              <a:t>зрадив</a:t>
            </a:r>
            <a:r>
              <a:rPr lang="ru-RU" sz="1900" dirty="0"/>
              <a:t> </a:t>
            </a:r>
            <a:r>
              <a:rPr lang="ru-RU" sz="1900" dirty="0" err="1"/>
              <a:t>свій</a:t>
            </a:r>
            <a:r>
              <a:rPr lang="ru-RU" sz="1900" dirty="0"/>
              <a:t> край і пристав у службу </a:t>
            </a:r>
            <a:r>
              <a:rPr lang="ru-RU" sz="1900" dirty="0" err="1"/>
              <a:t>монголів</a:t>
            </a:r>
            <a:r>
              <a:rPr lang="ru-RU" sz="1900" dirty="0"/>
              <a:t>".</a:t>
            </a:r>
          </a:p>
          <a:p>
            <a:pPr marL="0" indent="0" algn="r">
              <a:buNone/>
            </a:pPr>
            <a:r>
              <a:rPr lang="ru-RU" sz="1900" dirty="0"/>
              <a:t>Мирослава полюбила простого </a:t>
            </a:r>
            <a:r>
              <a:rPr lang="ru-RU" sz="1900" dirty="0" err="1"/>
              <a:t>селянського</a:t>
            </a:r>
            <a:r>
              <a:rPr lang="ru-RU" sz="1900" dirty="0"/>
              <a:t> </a:t>
            </a:r>
            <a:r>
              <a:rPr lang="ru-RU" sz="1900" dirty="0" err="1"/>
              <a:t>хлопця</a:t>
            </a:r>
            <a:r>
              <a:rPr lang="ru-RU" sz="1900" dirty="0"/>
              <a:t>. В </a:t>
            </a:r>
            <a:r>
              <a:rPr lang="ru-RU" sz="1900" dirty="0" err="1"/>
              <a:t>особі</a:t>
            </a:r>
            <a:r>
              <a:rPr lang="ru-RU" sz="1900" dirty="0"/>
              <a:t> Максима Мирослава </a:t>
            </a:r>
            <a:r>
              <a:rPr lang="ru-RU" sz="1900" dirty="0" err="1"/>
              <a:t>бачить</a:t>
            </a:r>
            <a:r>
              <a:rPr lang="ru-RU" sz="1900" dirty="0"/>
              <a:t> </a:t>
            </a:r>
            <a:r>
              <a:rPr lang="ru-RU" sz="1900" dirty="0" err="1"/>
              <a:t>усіх</a:t>
            </a:r>
            <a:r>
              <a:rPr lang="ru-RU" sz="1900" dirty="0"/>
              <a:t> </a:t>
            </a:r>
            <a:r>
              <a:rPr lang="ru-RU" sz="1900" dirty="0" err="1"/>
              <a:t>тухольців</a:t>
            </a:r>
            <a:r>
              <a:rPr lang="ru-RU" sz="1900" dirty="0"/>
              <a:t>.</a:t>
            </a:r>
          </a:p>
          <a:p>
            <a:pPr marL="0" indent="0" algn="r">
              <a:buNone/>
            </a:pPr>
            <a:r>
              <a:rPr lang="ru-RU" sz="1900" dirty="0"/>
              <a:t>Мирослава — один </a:t>
            </a:r>
            <a:r>
              <a:rPr lang="ru-RU" sz="1900" dirty="0" err="1"/>
              <a:t>із</a:t>
            </a:r>
            <a:r>
              <a:rPr lang="ru-RU" sz="1900" dirty="0"/>
              <a:t> перших </a:t>
            </a:r>
            <a:r>
              <a:rPr lang="ru-RU" sz="1900" dirty="0" err="1"/>
              <a:t>образів</a:t>
            </a:r>
            <a:r>
              <a:rPr lang="ru-RU" sz="1900" dirty="0"/>
              <a:t> </a:t>
            </a:r>
            <a:r>
              <a:rPr lang="ru-RU" sz="1900" dirty="0" err="1"/>
              <a:t>дівчини-патріотки</a:t>
            </a:r>
            <a:r>
              <a:rPr lang="ru-RU" sz="1900" dirty="0"/>
              <a:t> в </a:t>
            </a:r>
            <a:r>
              <a:rPr lang="ru-RU" sz="1900" dirty="0" err="1"/>
              <a:t>українській</a:t>
            </a:r>
            <a:r>
              <a:rPr lang="ru-RU" sz="1900" dirty="0"/>
              <a:t> </a:t>
            </a:r>
            <a:r>
              <a:rPr lang="ru-RU" sz="1900" dirty="0" err="1"/>
              <a:t>літературі</a:t>
            </a:r>
            <a:r>
              <a:rPr lang="ru-RU" sz="19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B609AD-F623-469B-888B-FEE784FBF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1"/>
          <a:stretch/>
        </p:blipFill>
        <p:spPr>
          <a:xfrm>
            <a:off x="1970786" y="260747"/>
            <a:ext cx="3024336" cy="4031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B6E8E-989A-4A27-B58F-FBCBEA0AE3E5}"/>
              </a:ext>
            </a:extLst>
          </p:cNvPr>
          <p:cNvSpPr txBox="1"/>
          <p:nvPr/>
        </p:nvSpPr>
        <p:spPr>
          <a:xfrm>
            <a:off x="1979711" y="3923392"/>
            <a:ext cx="277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х/ф «Захар Беркут» 1972р.</a:t>
            </a:r>
          </a:p>
        </p:txBody>
      </p:sp>
    </p:spTree>
    <p:extLst>
      <p:ext uri="{BB962C8B-B14F-4D97-AF65-F5344CB8AC3E}">
        <p14:creationId xmlns:p14="http://schemas.microsoft.com/office/powerpoint/2010/main" val="35140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kol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ShkolnayaDoska</Template>
  <TotalTime>315</TotalTime>
  <Words>715</Words>
  <Application>Microsoft Office PowerPoint</Application>
  <PresentationFormat>Екран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Ariston</vt:lpstr>
      <vt:lpstr>Calibri</vt:lpstr>
      <vt:lpstr>English157C </vt:lpstr>
      <vt:lpstr>ShkolDoska</vt:lpstr>
      <vt:lpstr>Шістнадцяте жовтня Класна робота І.Франко  «Захар Беркут»</vt:lpstr>
      <vt:lpstr>Презентація PowerPoint</vt:lpstr>
      <vt:lpstr>Літературний диктант. </vt:lpstr>
      <vt:lpstr>Презентація PowerPoint</vt:lpstr>
      <vt:lpstr>Максим Беркут</vt:lpstr>
      <vt:lpstr>Презентація PowerPoint</vt:lpstr>
      <vt:lpstr>Презентація PowerPoint</vt:lpstr>
      <vt:lpstr>Мирослава</vt:lpstr>
      <vt:lpstr>Презентація PowerPoint</vt:lpstr>
      <vt:lpstr>Презентація PowerPoint</vt:lpstr>
      <vt:lpstr>Відмінні риси Максима і Мирослави </vt:lpstr>
      <vt:lpstr>Спільні риси Максима і Мирослави 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І.Франко  «Захар Беркут»</dc:title>
  <dc:creator>Admin</dc:creator>
  <dc:description>http://propowerpoint.ru - Бесплатные шаблоны для презентаций. Полезные советы и уроки  PowerPoint .</dc:description>
  <cp:lastModifiedBy>Виктория Зайцева</cp:lastModifiedBy>
  <cp:revision>17</cp:revision>
  <dcterms:created xsi:type="dcterms:W3CDTF">2020-10-01T16:38:40Z</dcterms:created>
  <dcterms:modified xsi:type="dcterms:W3CDTF">2023-10-16T04:46:37Z</dcterms:modified>
</cp:coreProperties>
</file>