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media/image15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59" r:id="rId4"/>
    <p:sldId id="260" r:id="rId5"/>
    <p:sldId id="257" r:id="rId6"/>
    <p:sldId id="261" r:id="rId7"/>
    <p:sldId id="263" r:id="rId8"/>
    <p:sldId id="258" r:id="rId9"/>
    <p:sldId id="262" r:id="rId10"/>
    <p:sldId id="264" r:id="rId11"/>
    <p:sldId id="267" r:id="rId12"/>
    <p:sldId id="265" r:id="rId13"/>
    <p:sldId id="266" r:id="rId14"/>
    <p:sldId id="268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9854" autoAdjust="0"/>
  </p:normalViewPr>
  <p:slideViewPr>
    <p:cSldViewPr>
      <p:cViewPr varScale="1">
        <p:scale>
          <a:sx n="60" d="100"/>
          <a:sy n="60" d="100"/>
        </p:scale>
        <p:origin x="146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K:\ProPowerPoint\Шаблоны\ОБРАЗОВАНИЕ\Школьная доска\ShkolDoska1.jpg">
            <a:extLst>
              <a:ext uri="{FF2B5EF4-FFF2-40B4-BE49-F238E27FC236}">
                <a16:creationId xmlns:a16="http://schemas.microsoft.com/office/drawing/2014/main" id="{5E8F1AC6-E25F-4216-B25D-6311625465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19672" y="1844824"/>
            <a:ext cx="6048672" cy="1470025"/>
          </a:xfrm>
        </p:spPr>
        <p:txBody>
          <a:bodyPr/>
          <a:lstStyle>
            <a:lvl1pPr>
              <a:defRPr sz="6600">
                <a:solidFill>
                  <a:schemeClr val="bg1"/>
                </a:solidFill>
                <a:latin typeface="English157C " pitchFamily="2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19672" y="3886200"/>
            <a:ext cx="6048672" cy="910952"/>
          </a:xfrm>
        </p:spPr>
        <p:txBody>
          <a:bodyPr>
            <a:noAutofit/>
          </a:bodyPr>
          <a:lstStyle>
            <a:lvl1pPr marL="0" indent="0" algn="ctr">
              <a:buNone/>
              <a:defRPr sz="5400">
                <a:solidFill>
                  <a:schemeClr val="bg1">
                    <a:lumMod val="85000"/>
                  </a:schemeClr>
                </a:solidFill>
                <a:latin typeface="English157C 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08671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4430400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4" descr="K:\ProPowerPoint\Шаблоны\ОБРАЗОВАНИЕ\Школьная доска\ShkolDoskaSlide.jpg">
            <a:extLst>
              <a:ext uri="{FF2B5EF4-FFF2-40B4-BE49-F238E27FC236}">
                <a16:creationId xmlns:a16="http://schemas.microsoft.com/office/drawing/2014/main" id="{F0E064A2-3D76-4A2E-B274-EAB26FA7D2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8" y="0"/>
            <a:ext cx="91519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1D0B66-E535-421D-9032-6589265EB6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6375" y="115888"/>
            <a:ext cx="7354888" cy="6492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1028" name="Текст 2">
            <a:extLst>
              <a:ext uri="{FF2B5EF4-FFF2-40B4-BE49-F238E27FC236}">
                <a16:creationId xmlns:a16="http://schemas.microsoft.com/office/drawing/2014/main" id="{D3BAFB49-AC6E-47E6-9553-1BACDDAE522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1476375" y="908050"/>
            <a:ext cx="7210425" cy="561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1029" name="TextBox 7">
            <a:extLst>
              <a:ext uri="{FF2B5EF4-FFF2-40B4-BE49-F238E27FC236}">
                <a16:creationId xmlns:a16="http://schemas.microsoft.com/office/drawing/2014/main" id="{1C96C7A6-1890-4198-B070-E0B5022013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1750" y="6562725"/>
            <a:ext cx="16875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sz="1400">
                <a:solidFill>
                  <a:schemeClr val="bg1"/>
                </a:solidFill>
                <a:latin typeface="Ariston" pitchFamily="66" charset="0"/>
              </a:rPr>
              <a:t>ProPowerPoint.Ru</a:t>
            </a:r>
            <a:endParaRPr lang="ru-RU" sz="1400">
              <a:solidFill>
                <a:schemeClr val="bg1"/>
              </a:solidFill>
              <a:latin typeface="Ariston" pitchFamily="66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5" r:id="rId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g"/><Relationship Id="rId4" Type="http://schemas.openxmlformats.org/officeDocument/2006/relationships/image" Target="../media/image8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9B7429-CCF4-4041-8166-DFB6D196CB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22287" y="1397140"/>
            <a:ext cx="6048375" cy="1470025"/>
          </a:xfrm>
        </p:spPr>
        <p:txBody>
          <a:bodyPr>
            <a:noAutofit/>
          </a:bodyPr>
          <a:lstStyle/>
          <a:p>
            <a:r>
              <a:rPr lang="uk-UA" sz="4400" dirty="0">
                <a:solidFill>
                  <a:srgbClr val="002060"/>
                </a:solidFill>
                <a:effectLst/>
              </a:rPr>
              <a:t>П’яте листопада</a:t>
            </a:r>
            <a:br>
              <a:rPr lang="uk-UA" sz="4400" dirty="0">
                <a:solidFill>
                  <a:srgbClr val="002060"/>
                </a:solidFill>
                <a:effectLst/>
              </a:rPr>
            </a:br>
            <a:r>
              <a:rPr lang="uk-UA" sz="4400" dirty="0">
                <a:solidFill>
                  <a:srgbClr val="002060"/>
                </a:solidFill>
                <a:effectLst/>
              </a:rPr>
              <a:t>Класна робота </a:t>
            </a:r>
            <a:endParaRPr lang="ru-RU" sz="4400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FCE2AEB-2406-4CE3-A109-D6494928C4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19250" y="2988360"/>
            <a:ext cx="6048375" cy="2066960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ru-RU" sz="4000" dirty="0" err="1">
                <a:solidFill>
                  <a:schemeClr val="bg1"/>
                </a:solidFill>
              </a:rPr>
              <a:t>Ідейний</a:t>
            </a:r>
            <a:r>
              <a:rPr lang="ru-RU" sz="4000" dirty="0">
                <a:solidFill>
                  <a:schemeClr val="bg1"/>
                </a:solidFill>
              </a:rPr>
              <a:t> </a:t>
            </a:r>
            <a:r>
              <a:rPr lang="ru-RU" sz="4000" dirty="0" err="1">
                <a:solidFill>
                  <a:schemeClr val="bg1"/>
                </a:solidFill>
              </a:rPr>
              <a:t>зміст</a:t>
            </a:r>
            <a:r>
              <a:rPr lang="ru-RU" sz="4000" dirty="0">
                <a:solidFill>
                  <a:schemeClr val="bg1"/>
                </a:solidFill>
              </a:rPr>
              <a:t> </a:t>
            </a:r>
            <a:r>
              <a:rPr lang="ru-RU" sz="4000" dirty="0" err="1">
                <a:solidFill>
                  <a:schemeClr val="bg1"/>
                </a:solidFill>
              </a:rPr>
              <a:t>твору</a:t>
            </a:r>
            <a:r>
              <a:rPr lang="ru-RU" sz="4000" dirty="0">
                <a:solidFill>
                  <a:schemeClr val="bg1"/>
                </a:solidFill>
              </a:rPr>
              <a:t>, </a:t>
            </a:r>
            <a:r>
              <a:rPr lang="ru-RU" sz="4000" dirty="0" err="1">
                <a:solidFill>
                  <a:schemeClr val="bg1"/>
                </a:solidFill>
              </a:rPr>
              <a:t>його</a:t>
            </a:r>
            <a:r>
              <a:rPr lang="ru-RU" sz="4000" dirty="0">
                <a:solidFill>
                  <a:schemeClr val="bg1"/>
                </a:solidFill>
              </a:rPr>
              <a:t> </a:t>
            </a:r>
            <a:r>
              <a:rPr lang="ru-RU" sz="4000" dirty="0" err="1">
                <a:solidFill>
                  <a:schemeClr val="bg1"/>
                </a:solidFill>
              </a:rPr>
              <a:t>втілення</a:t>
            </a:r>
            <a:r>
              <a:rPr lang="ru-RU" sz="4000" dirty="0">
                <a:solidFill>
                  <a:schemeClr val="bg1"/>
                </a:solidFill>
              </a:rPr>
              <a:t> в </a:t>
            </a:r>
            <a:r>
              <a:rPr lang="ru-RU" sz="4000" dirty="0" err="1">
                <a:solidFill>
                  <a:schemeClr val="bg1"/>
                </a:solidFill>
              </a:rPr>
              <a:t>художніх</a:t>
            </a:r>
            <a:r>
              <a:rPr lang="ru-RU" sz="4000" dirty="0">
                <a:solidFill>
                  <a:schemeClr val="bg1"/>
                </a:solidFill>
              </a:rPr>
              <a:t> образах у </a:t>
            </a:r>
            <a:r>
              <a:rPr lang="ru-RU" sz="4000" dirty="0" err="1">
                <a:solidFill>
                  <a:schemeClr val="bg1"/>
                </a:solidFill>
              </a:rPr>
              <a:t>повісті</a:t>
            </a:r>
            <a:r>
              <a:rPr lang="ru-RU" sz="4000" dirty="0">
                <a:solidFill>
                  <a:schemeClr val="bg1"/>
                </a:solidFill>
              </a:rPr>
              <a:t> </a:t>
            </a:r>
            <a:r>
              <a:rPr lang="ru-RU" sz="4000" dirty="0" err="1">
                <a:solidFill>
                  <a:schemeClr val="bg1"/>
                </a:solidFill>
              </a:rPr>
              <a:t>Івана</a:t>
            </a:r>
            <a:r>
              <a:rPr lang="ru-RU" sz="4000" dirty="0">
                <a:solidFill>
                  <a:schemeClr val="bg1"/>
                </a:solidFill>
              </a:rPr>
              <a:t> Франка «Захар Беркут».</a:t>
            </a:r>
            <a:endParaRPr lang="ru-RU" sz="40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E34EEA3-8078-4523-9066-3879094B66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0"/>
            <a:ext cx="1905000" cy="204787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6E87504-60D1-4D2A-AC75-97290BB7B2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60515"/>
            <a:ext cx="2276475" cy="2857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6583C9-F03A-4DB3-A66E-0FD333213B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3C80EA48-35B1-4213-A82A-8F7D531DC4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9392"/>
            <a:ext cx="9144000" cy="6957392"/>
          </a:xfrm>
        </p:spPr>
      </p:pic>
    </p:spTree>
    <p:extLst>
      <p:ext uri="{BB962C8B-B14F-4D97-AF65-F5344CB8AC3E}">
        <p14:creationId xmlns:p14="http://schemas.microsoft.com/office/powerpoint/2010/main" val="3070916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5EC493-9530-46FD-9489-DFE669050B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6375" y="476672"/>
            <a:ext cx="7354888" cy="431378"/>
          </a:xfrm>
        </p:spPr>
        <p:txBody>
          <a:bodyPr>
            <a:normAutofit fontScale="90000"/>
          </a:bodyPr>
          <a:lstStyle/>
          <a:p>
            <a:r>
              <a:rPr lang="uk-UA" sz="3600" dirty="0"/>
              <a:t>Відмінні риси</a:t>
            </a:r>
            <a:br>
              <a:rPr lang="uk-UA" sz="3600" dirty="0"/>
            </a:br>
            <a:r>
              <a:rPr lang="uk-UA" sz="3600" dirty="0"/>
              <a:t>Максима і Мирослави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39BFD74-EF7C-44FE-B11C-4B6DD3364F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6375" y="908050"/>
            <a:ext cx="7354888" cy="5616575"/>
          </a:xfrm>
        </p:spPr>
        <p:txBody>
          <a:bodyPr/>
          <a:lstStyle/>
          <a:p>
            <a:r>
              <a:rPr lang="uk-UA" sz="2400" dirty="0"/>
              <a:t>Різні умови виховання по-іншому впливають на їхні характери.</a:t>
            </a:r>
            <a:endParaRPr lang="ru-RU" sz="2400" dirty="0"/>
          </a:p>
          <a:p>
            <a:r>
              <a:rPr lang="uk-UA" sz="2400" dirty="0"/>
              <a:t>Син вождя </a:t>
            </a:r>
            <a:r>
              <a:rPr lang="uk-UA" sz="2400" dirty="0" err="1"/>
              <a:t>тухольської</a:t>
            </a:r>
            <a:r>
              <a:rPr lang="uk-UA" sz="2400" dirty="0"/>
              <a:t> громади Максим не згоден ні на які </a:t>
            </a:r>
            <a:r>
              <a:rPr lang="uk-UA" sz="2400" dirty="0" err="1"/>
              <a:t>поступки,коли</a:t>
            </a:r>
            <a:r>
              <a:rPr lang="uk-UA" sz="2400" dirty="0"/>
              <a:t> йдеться про щастя народу.</a:t>
            </a:r>
            <a:endParaRPr lang="ru-RU" sz="2400" dirty="0"/>
          </a:p>
          <a:p>
            <a:r>
              <a:rPr lang="uk-UA" sz="2400" dirty="0"/>
              <a:t>    Дочка боярина Мирослава ладна відмовитися від справедливої кари ворогові   аби зберегти життя коханому.</a:t>
            </a:r>
            <a:endParaRPr lang="ru-RU" sz="2400" dirty="0"/>
          </a:p>
          <a:p>
            <a:r>
              <a:rPr lang="uk-UA" sz="2400" dirty="0"/>
              <a:t>    Максим твердий і непохитний.</a:t>
            </a:r>
            <a:endParaRPr lang="ru-RU" sz="2400" dirty="0"/>
          </a:p>
          <a:p>
            <a:r>
              <a:rPr lang="uk-UA" sz="2400" dirty="0"/>
              <a:t>    Мирослава слабкіша, іноді вагається.</a:t>
            </a:r>
            <a:endParaRPr lang="ru-RU" sz="2400" dirty="0"/>
          </a:p>
          <a:p>
            <a:r>
              <a:rPr lang="uk-UA" sz="2400" dirty="0"/>
              <a:t>    У Максима над усім панує свідомість обов’язку перед народом.</a:t>
            </a:r>
            <a:endParaRPr lang="ru-RU" sz="2400" dirty="0"/>
          </a:p>
          <a:p>
            <a:r>
              <a:rPr lang="uk-UA" sz="2400" dirty="0"/>
              <a:t>   Мирослава насамперед думає про свого нареченого.</a:t>
            </a:r>
            <a:endParaRPr lang="ru-RU" sz="24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1853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5A4BA7-93D3-4537-BF03-D8C148C17C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6375" y="333374"/>
            <a:ext cx="7354888" cy="791369"/>
          </a:xfrm>
        </p:spPr>
        <p:txBody>
          <a:bodyPr>
            <a:normAutofit fontScale="90000"/>
          </a:bodyPr>
          <a:lstStyle/>
          <a:p>
            <a:r>
              <a:rPr lang="uk-UA" sz="3600" dirty="0"/>
              <a:t>Спільні риси</a:t>
            </a:r>
            <a:br>
              <a:rPr lang="uk-UA" sz="3600" dirty="0"/>
            </a:br>
            <a:r>
              <a:rPr lang="uk-UA" sz="3600" dirty="0"/>
              <a:t>Максима і Мирослави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F8D4D36-4B07-4C06-A7DC-F3D5D9635D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6375" y="908050"/>
            <a:ext cx="7560121" cy="5616575"/>
          </a:xfrm>
        </p:spPr>
        <p:txBody>
          <a:bodyPr/>
          <a:lstStyle/>
          <a:p>
            <a:r>
              <a:rPr lang="uk-UA" sz="3400" dirty="0"/>
              <a:t>Максим і Мирослава — сміливі й мужні.</a:t>
            </a:r>
            <a:endParaRPr lang="ru-RU" sz="3400" dirty="0"/>
          </a:p>
          <a:p>
            <a:r>
              <a:rPr lang="uk-UA" sz="3400" dirty="0"/>
              <a:t>Волелюбні, розуміють справедливість порядків, установлених </a:t>
            </a:r>
            <a:r>
              <a:rPr lang="uk-UA" sz="3400" dirty="0" err="1"/>
              <a:t>тухольцями</a:t>
            </a:r>
            <a:r>
              <a:rPr lang="uk-UA" sz="3400" dirty="0"/>
              <a:t>.</a:t>
            </a:r>
            <a:endParaRPr lang="ru-RU" sz="3400" dirty="0"/>
          </a:p>
          <a:p>
            <a:r>
              <a:rPr lang="uk-UA" sz="3400" dirty="0"/>
              <a:t> Виявляють військове вміння.</a:t>
            </a:r>
            <a:endParaRPr lang="ru-RU" sz="3400" dirty="0"/>
          </a:p>
          <a:p>
            <a:r>
              <a:rPr lang="uk-UA" sz="3400" dirty="0"/>
              <a:t>Готові віддати життя за щастя народу.</a:t>
            </a:r>
            <a:endParaRPr lang="ru-RU" sz="3400" dirty="0"/>
          </a:p>
          <a:p>
            <a:r>
              <a:rPr lang="uk-UA" sz="3400" dirty="0"/>
              <a:t>Патріоти.</a:t>
            </a:r>
            <a:endParaRPr lang="ru-RU" sz="3400" dirty="0"/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D46BFB4-9692-4B49-A6CE-85513F46EE3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61" r="4741" b="8000"/>
          <a:stretch/>
        </p:blipFill>
        <p:spPr>
          <a:xfrm>
            <a:off x="3923928" y="4293096"/>
            <a:ext cx="3887714" cy="2564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786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60AD8C-BD68-428C-9305-B0D6D8C77B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0272B555-3686-4005-BF89-5D6D2CC2DD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81" y="0"/>
            <a:ext cx="4481579" cy="3212976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38E618C-8C4D-48F9-9849-5ABCFD6C7A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212976"/>
            <a:ext cx="4603440" cy="364502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B82239C-27A0-4E61-8FCF-EDAA816D93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12976"/>
            <a:ext cx="4540560" cy="3645024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D175091-6F34-4466-8F4D-ADBCBEEC07F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442" y="-5544"/>
            <a:ext cx="4540558" cy="321297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A4D3014-B790-4C7B-9CBA-939308E9B387}"/>
              </a:ext>
            </a:extLst>
          </p:cNvPr>
          <p:cNvSpPr txBox="1"/>
          <p:nvPr/>
        </p:nvSpPr>
        <p:spPr>
          <a:xfrm>
            <a:off x="179512" y="2838100"/>
            <a:ext cx="8322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>
                <a:solidFill>
                  <a:schemeClr val="bg1"/>
                </a:solidFill>
              </a:rPr>
              <a:t>2019р</a:t>
            </a:r>
            <a:r>
              <a:rPr lang="uk-UA" dirty="0"/>
              <a:t>.</a:t>
            </a:r>
            <a:endParaRPr lang="ru-RU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05C1671-05F8-45D9-BA5E-97AF45F91228}"/>
              </a:ext>
            </a:extLst>
          </p:cNvPr>
          <p:cNvSpPr txBox="1"/>
          <p:nvPr/>
        </p:nvSpPr>
        <p:spPr>
          <a:xfrm>
            <a:off x="4932040" y="302276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0087B68-327C-4A41-85BB-EE282DC7CF46}"/>
              </a:ext>
            </a:extLst>
          </p:cNvPr>
          <p:cNvSpPr txBox="1"/>
          <p:nvPr/>
        </p:nvSpPr>
        <p:spPr>
          <a:xfrm>
            <a:off x="4932040" y="2838100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>
                <a:solidFill>
                  <a:schemeClr val="bg1"/>
                </a:solidFill>
              </a:rPr>
              <a:t>1972р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C9DF68C-6936-42E4-B4F7-B102B4DF2D8C}"/>
              </a:ext>
            </a:extLst>
          </p:cNvPr>
          <p:cNvSpPr txBox="1"/>
          <p:nvPr/>
        </p:nvSpPr>
        <p:spPr>
          <a:xfrm flipH="1">
            <a:off x="209734" y="6518689"/>
            <a:ext cx="10614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>
                <a:solidFill>
                  <a:schemeClr val="bg1"/>
                </a:solidFill>
              </a:rPr>
              <a:t>1972р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CD29A34-DD42-414C-A781-D85D8820576A}"/>
              </a:ext>
            </a:extLst>
          </p:cNvPr>
          <p:cNvSpPr txBox="1"/>
          <p:nvPr/>
        </p:nvSpPr>
        <p:spPr>
          <a:xfrm>
            <a:off x="4944016" y="6486423"/>
            <a:ext cx="8322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>
                <a:solidFill>
                  <a:schemeClr val="bg1"/>
                </a:solidFill>
              </a:rPr>
              <a:t>2019р.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1234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687347-4F63-4919-AF29-4CF398E385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756096FD-6739-4E61-A9B5-8111C2ED60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9949"/>
            <a:ext cx="9121153" cy="6947949"/>
          </a:xfrm>
        </p:spPr>
      </p:pic>
    </p:spTree>
    <p:extLst>
      <p:ext uri="{BB962C8B-B14F-4D97-AF65-F5344CB8AC3E}">
        <p14:creationId xmlns:p14="http://schemas.microsoft.com/office/powerpoint/2010/main" val="3330160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F616E5-8AB9-AC2F-DEB1-B5DC5CDBB5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uk-UA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94CC58B-8138-89C8-8190-7094B2B6A8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/>
              <a:t>“… Коли Шевченко </a:t>
            </a:r>
            <a:r>
              <a:rPr lang="ru-RU" b="1" dirty="0" err="1"/>
              <a:t>був</a:t>
            </a:r>
            <a:r>
              <a:rPr lang="ru-RU" b="1" dirty="0"/>
              <a:t> у </a:t>
            </a:r>
            <a:r>
              <a:rPr lang="ru-RU" b="1" dirty="0" err="1"/>
              <a:t>поезії</a:t>
            </a:r>
            <a:r>
              <a:rPr lang="ru-RU" b="1" dirty="0"/>
              <a:t> </a:t>
            </a:r>
            <a:r>
              <a:rPr lang="ru-RU" b="1" dirty="0" err="1"/>
              <a:t>явленням</a:t>
            </a:r>
            <a:r>
              <a:rPr lang="ru-RU" b="1" dirty="0"/>
              <a:t> – </a:t>
            </a:r>
            <a:r>
              <a:rPr lang="ru-RU" b="1" dirty="0" err="1"/>
              <a:t>майже</a:t>
            </a:r>
            <a:r>
              <a:rPr lang="ru-RU" b="1" dirty="0"/>
              <a:t> </a:t>
            </a:r>
            <a:r>
              <a:rPr lang="ru-RU" b="1" dirty="0" err="1"/>
              <a:t>демонічної</a:t>
            </a:r>
            <a:r>
              <a:rPr lang="ru-RU" b="1" dirty="0"/>
              <a:t> … </a:t>
            </a:r>
            <a:r>
              <a:rPr lang="ru-RU" b="1" dirty="0" err="1"/>
              <a:t>національної</a:t>
            </a:r>
            <a:r>
              <a:rPr lang="ru-RU" b="1" dirty="0"/>
              <a:t> </a:t>
            </a:r>
            <a:r>
              <a:rPr lang="ru-RU" b="1" dirty="0" err="1"/>
              <a:t>емоції</a:t>
            </a:r>
            <a:r>
              <a:rPr lang="ru-RU" b="1" dirty="0"/>
              <a:t>…, то </a:t>
            </a:r>
            <a:r>
              <a:rPr lang="ru-RU" b="1" dirty="0" err="1"/>
              <a:t>Іван</a:t>
            </a:r>
            <a:r>
              <a:rPr lang="ru-RU" b="1" dirty="0"/>
              <a:t> Франко </a:t>
            </a:r>
            <a:r>
              <a:rPr lang="ru-RU" b="1" dirty="0" err="1"/>
              <a:t>був</a:t>
            </a:r>
            <a:r>
              <a:rPr lang="ru-RU" b="1" dirty="0"/>
              <a:t> </a:t>
            </a:r>
            <a:r>
              <a:rPr lang="ru-RU" b="1" dirty="0" err="1"/>
              <a:t>явленням</a:t>
            </a:r>
            <a:r>
              <a:rPr lang="ru-RU" b="1" dirty="0"/>
              <a:t> у </a:t>
            </a:r>
            <a:r>
              <a:rPr lang="ru-RU" b="1" dirty="0" err="1"/>
              <a:t>ній</a:t>
            </a:r>
            <a:r>
              <a:rPr lang="ru-RU" b="1" dirty="0"/>
              <a:t> </a:t>
            </a:r>
            <a:r>
              <a:rPr lang="ru-RU" b="1" dirty="0" err="1"/>
              <a:t>національного</a:t>
            </a:r>
            <a:r>
              <a:rPr lang="ru-RU" b="1" dirty="0"/>
              <a:t> </a:t>
            </a:r>
            <a:r>
              <a:rPr lang="ru-RU" b="1" dirty="0" err="1"/>
              <a:t>інтелекту</a:t>
            </a:r>
            <a:r>
              <a:rPr lang="ru-RU" b="1" dirty="0"/>
              <a:t>”. </a:t>
            </a:r>
          </a:p>
          <a:p>
            <a:pPr marL="0" indent="0">
              <a:buNone/>
            </a:pPr>
            <a:r>
              <a:rPr lang="ru-RU" b="1" dirty="0"/>
              <a:t>                     Є. Маланюк</a:t>
            </a:r>
            <a:endParaRPr lang="uk-UA" b="1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AF2D25A-EF98-4375-B040-338BE80ECB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6136" y="3030042"/>
            <a:ext cx="2689768" cy="3637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282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2EC491-80A3-47F5-8FED-6B15E1931A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6375" y="333375"/>
            <a:ext cx="7354888" cy="4318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uk-UA" dirty="0"/>
              <a:t>Літературний диктант.</a:t>
            </a:r>
            <a:br>
              <a:rPr lang="ru-RU" dirty="0"/>
            </a:br>
            <a:endParaRPr lang="ru-RU" dirty="0"/>
          </a:p>
        </p:txBody>
      </p:sp>
      <p:sp>
        <p:nvSpPr>
          <p:cNvPr id="4099" name="Объект 2">
            <a:extLst>
              <a:ext uri="{FF2B5EF4-FFF2-40B4-BE49-F238E27FC236}">
                <a16:creationId xmlns:a16="http://schemas.microsoft.com/office/drawing/2014/main" id="{8E542AE7-7756-4779-8ED3-29CED33667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z="2200" dirty="0"/>
              <a:t>Де відбуваються події у повісті </a:t>
            </a:r>
            <a:r>
              <a:rPr lang="uk-UA" sz="2200" dirty="0" err="1"/>
              <a:t>І.Франка</a:t>
            </a:r>
            <a:r>
              <a:rPr lang="uk-UA" sz="2200" dirty="0"/>
              <a:t>? </a:t>
            </a:r>
          </a:p>
          <a:p>
            <a:pPr marL="0" lvl="0" indent="0" algn="r">
              <a:buNone/>
            </a:pPr>
            <a:r>
              <a:rPr lang="uk-UA" sz="2200" dirty="0"/>
              <a:t>(у Карпатах).</a:t>
            </a:r>
            <a:endParaRPr lang="ru-RU" sz="2200" dirty="0"/>
          </a:p>
          <a:p>
            <a:pPr lvl="0"/>
            <a:r>
              <a:rPr lang="uk-UA" sz="2200" dirty="0"/>
              <a:t>Хто такий </a:t>
            </a:r>
            <a:r>
              <a:rPr lang="uk-UA" sz="2200" dirty="0" err="1"/>
              <a:t>Тугар</a:t>
            </a:r>
            <a:r>
              <a:rPr lang="uk-UA" sz="2200" dirty="0"/>
              <a:t> Вовк? </a:t>
            </a:r>
          </a:p>
          <a:p>
            <a:pPr marL="0" lvl="0" indent="0" algn="r">
              <a:buNone/>
            </a:pPr>
            <a:r>
              <a:rPr lang="uk-UA" sz="2200" dirty="0"/>
              <a:t>(боярин)</a:t>
            </a:r>
            <a:endParaRPr lang="ru-RU" sz="2200" dirty="0"/>
          </a:p>
          <a:p>
            <a:pPr lvl="0"/>
            <a:r>
              <a:rPr lang="uk-UA" sz="2200" dirty="0"/>
              <a:t>Мирослава була схожою на…</a:t>
            </a:r>
          </a:p>
          <a:p>
            <a:pPr marL="0" lvl="0" indent="0" algn="r">
              <a:buNone/>
            </a:pPr>
            <a:r>
              <a:rPr lang="uk-UA" sz="2200" dirty="0"/>
              <a:t>(тополю).</a:t>
            </a:r>
            <a:endParaRPr lang="ru-RU" sz="2200" dirty="0"/>
          </a:p>
          <a:p>
            <a:pPr lvl="0"/>
            <a:r>
              <a:rPr lang="uk-UA" sz="2200" dirty="0"/>
              <a:t>Хто допоміг Мирославі у боротьбі з ведмедицею? </a:t>
            </a:r>
          </a:p>
          <a:p>
            <a:pPr marL="0" lvl="0" indent="0" algn="r">
              <a:buNone/>
            </a:pPr>
            <a:r>
              <a:rPr lang="uk-UA" sz="2200" dirty="0"/>
              <a:t>(Максим).		</a:t>
            </a:r>
            <a:endParaRPr lang="ru-RU" sz="2200" dirty="0"/>
          </a:p>
          <a:p>
            <a:pPr lvl="0"/>
            <a:r>
              <a:rPr lang="uk-UA" sz="2200" dirty="0"/>
              <a:t>Хто мав  серце як щире золото? </a:t>
            </a:r>
          </a:p>
          <a:p>
            <a:pPr marL="0" lvl="0" indent="0" algn="r">
              <a:buNone/>
            </a:pPr>
            <a:r>
              <a:rPr lang="uk-UA" sz="2200" dirty="0"/>
              <a:t>(Максим).</a:t>
            </a:r>
            <a:endParaRPr lang="ru-RU" sz="2200" dirty="0"/>
          </a:p>
          <a:p>
            <a:pPr lvl="0"/>
            <a:r>
              <a:rPr lang="uk-UA" sz="2200" dirty="0"/>
              <a:t>Скільки жителів було у селі </a:t>
            </a:r>
            <a:r>
              <a:rPr lang="uk-UA" sz="2200" dirty="0" err="1"/>
              <a:t>Тухля</a:t>
            </a:r>
            <a:r>
              <a:rPr lang="uk-UA" sz="2200" dirty="0"/>
              <a:t>? </a:t>
            </a:r>
          </a:p>
          <a:p>
            <a:pPr marL="0" lvl="0" indent="0" algn="r">
              <a:buNone/>
            </a:pPr>
            <a:r>
              <a:rPr lang="uk-UA" sz="2200" dirty="0"/>
              <a:t>(півтори тисячі).</a:t>
            </a:r>
            <a:endParaRPr lang="ru-RU" sz="2200" dirty="0"/>
          </a:p>
          <a:p>
            <a:pPr lvl="0"/>
            <a:r>
              <a:rPr lang="uk-UA" sz="2200" dirty="0"/>
              <a:t>Основним заняттям </a:t>
            </a:r>
            <a:r>
              <a:rPr lang="uk-UA" sz="2200" dirty="0" err="1"/>
              <a:t>тухольців</a:t>
            </a:r>
            <a:r>
              <a:rPr lang="uk-UA" sz="2200" dirty="0"/>
              <a:t> було…</a:t>
            </a:r>
          </a:p>
          <a:p>
            <a:pPr marL="0" lvl="0" indent="0" algn="r">
              <a:buNone/>
            </a:pPr>
            <a:r>
              <a:rPr lang="uk-UA" sz="2200" dirty="0"/>
              <a:t>( скотарство).</a:t>
            </a:r>
            <a:endParaRPr lang="ru-RU" sz="2200" dirty="0"/>
          </a:p>
          <a:p>
            <a:endParaRPr lang="ru-RU" alt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0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0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0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09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09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09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608BF4-0589-422C-B0A0-E321A4E601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517ED31-549F-4E5C-8996-EA77D8761E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6375" y="404664"/>
            <a:ext cx="7210425" cy="6119961"/>
          </a:xfrm>
        </p:spPr>
        <p:txBody>
          <a:bodyPr/>
          <a:lstStyle/>
          <a:p>
            <a:pPr lvl="0"/>
            <a:r>
              <a:rPr lang="uk-UA" dirty="0"/>
              <a:t>Хто був старійшиною у громаді?</a:t>
            </a:r>
          </a:p>
          <a:p>
            <a:pPr marL="0" lvl="0" indent="0" algn="r">
              <a:buNone/>
            </a:pPr>
            <a:r>
              <a:rPr lang="uk-UA" dirty="0"/>
              <a:t>(Захар Беркут).</a:t>
            </a:r>
            <a:endParaRPr lang="ru-RU" dirty="0"/>
          </a:p>
          <a:p>
            <a:pPr lvl="0"/>
            <a:r>
              <a:rPr lang="uk-UA" dirty="0"/>
              <a:t>Скільки років було Захарові Беркуту? </a:t>
            </a:r>
          </a:p>
          <a:p>
            <a:pPr marL="0" lvl="0" indent="0" algn="r">
              <a:buNone/>
            </a:pPr>
            <a:r>
              <a:rPr lang="uk-UA" dirty="0"/>
              <a:t>( 90)</a:t>
            </a:r>
            <a:endParaRPr lang="ru-RU" dirty="0"/>
          </a:p>
          <a:p>
            <a:pPr lvl="0"/>
            <a:r>
              <a:rPr lang="uk-UA" dirty="0"/>
              <a:t>Що стояло при вході у село </a:t>
            </a:r>
            <a:r>
              <a:rPr lang="uk-UA" dirty="0" err="1"/>
              <a:t>Тухлю</a:t>
            </a:r>
            <a:r>
              <a:rPr lang="uk-UA" dirty="0"/>
              <a:t>? </a:t>
            </a:r>
          </a:p>
          <a:p>
            <a:pPr marL="0" lvl="0" indent="0" algn="r">
              <a:buNone/>
            </a:pPr>
            <a:r>
              <a:rPr lang="uk-UA" dirty="0"/>
              <a:t>(Сторож).</a:t>
            </a:r>
            <a:endParaRPr lang="ru-RU" dirty="0"/>
          </a:p>
          <a:p>
            <a:pPr lvl="0"/>
            <a:r>
              <a:rPr lang="uk-UA" dirty="0"/>
              <a:t>Коли відбувалося полювання на </a:t>
            </a:r>
            <a:r>
              <a:rPr lang="uk-UA" dirty="0" err="1"/>
              <a:t>Тухольщині</a:t>
            </a:r>
            <a:r>
              <a:rPr lang="uk-UA" dirty="0"/>
              <a:t>? </a:t>
            </a:r>
          </a:p>
          <a:p>
            <a:pPr marL="0" lvl="0" indent="0" algn="r">
              <a:buNone/>
            </a:pPr>
            <a:r>
              <a:rPr lang="uk-UA" dirty="0"/>
              <a:t>(навесні).</a:t>
            </a:r>
            <a:endParaRPr lang="ru-RU" dirty="0"/>
          </a:p>
          <a:p>
            <a:pPr lvl="0"/>
            <a:r>
              <a:rPr lang="uk-UA" dirty="0"/>
              <a:t>Чим пишалися </a:t>
            </a:r>
            <a:r>
              <a:rPr lang="uk-UA" dirty="0" err="1"/>
              <a:t>тухольці</a:t>
            </a:r>
            <a:r>
              <a:rPr lang="uk-UA" dirty="0"/>
              <a:t>? </a:t>
            </a:r>
          </a:p>
          <a:p>
            <a:pPr marL="0" lvl="0" indent="0" algn="r">
              <a:buNone/>
            </a:pPr>
            <a:r>
              <a:rPr lang="uk-UA" dirty="0"/>
              <a:t>(гірським проходом).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4153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K:\ProPowerPoint\Шаблоны\ОБРАЗОВАНИЕ\Школьная доска\ShkolDoskaPrint.jpg">
            <a:extLst>
              <a:ext uri="{FF2B5EF4-FFF2-40B4-BE49-F238E27FC236}">
                <a16:creationId xmlns:a16="http://schemas.microsoft.com/office/drawing/2014/main" id="{424047E8-788A-4869-B6B9-1D27B419F5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83F26E-FD07-4156-8AA1-E7D5D33EB0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525" y="260649"/>
            <a:ext cx="8362950" cy="576064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dirty="0">
                <a:latin typeface="Ariston" pitchFamily="66" charset="0"/>
              </a:rPr>
              <a:t>Максим Беркут</a:t>
            </a:r>
          </a:p>
        </p:txBody>
      </p:sp>
      <p:sp>
        <p:nvSpPr>
          <p:cNvPr id="5124" name="Объект 2">
            <a:extLst>
              <a:ext uri="{FF2B5EF4-FFF2-40B4-BE49-F238E27FC236}">
                <a16:creationId xmlns:a16="http://schemas.microsoft.com/office/drawing/2014/main" id="{3A111F57-0BCF-4BE7-9800-89BFC716C4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836713"/>
            <a:ext cx="8218487" cy="5545037"/>
          </a:xfrm>
        </p:spPr>
        <p:txBody>
          <a:bodyPr/>
          <a:lstStyle/>
          <a:p>
            <a:pPr marL="0" indent="0" algn="r">
              <a:buNone/>
            </a:pPr>
            <a:r>
              <a:rPr lang="ru-RU" sz="2400" dirty="0"/>
              <a:t>Максим Беркут —</a:t>
            </a:r>
          </a:p>
          <a:p>
            <a:pPr marL="0" indent="0" algn="r">
              <a:buNone/>
            </a:pPr>
            <a:r>
              <a:rPr lang="ru-RU" sz="2400" dirty="0"/>
              <a:t> </a:t>
            </a:r>
            <a:r>
              <a:rPr lang="ru-RU" sz="2400" dirty="0" err="1"/>
              <a:t>істинний</a:t>
            </a:r>
            <a:r>
              <a:rPr lang="ru-RU" sz="2400" dirty="0"/>
              <a:t> </a:t>
            </a:r>
            <a:r>
              <a:rPr lang="ru-RU" sz="2400" dirty="0" err="1"/>
              <a:t>син</a:t>
            </a:r>
            <a:r>
              <a:rPr lang="ru-RU" sz="2400" dirty="0"/>
              <a:t> </a:t>
            </a:r>
            <a:r>
              <a:rPr lang="ru-RU" sz="2400" dirty="0" err="1"/>
              <a:t>свого</a:t>
            </a:r>
            <a:r>
              <a:rPr lang="ru-RU" sz="2400" dirty="0"/>
              <a:t> батька, </a:t>
            </a:r>
          </a:p>
          <a:p>
            <a:pPr marL="0" indent="0" algn="r">
              <a:buNone/>
            </a:pPr>
            <a:r>
              <a:rPr lang="ru-RU" sz="2400" dirty="0"/>
              <a:t>Захара Беркута. </a:t>
            </a:r>
          </a:p>
          <a:p>
            <a:pPr marL="0" indent="0" algn="r">
              <a:buNone/>
            </a:pPr>
            <a:r>
              <a:rPr lang="ru-RU" sz="2400" dirty="0" err="1"/>
              <a:t>Історія</a:t>
            </a:r>
            <a:r>
              <a:rPr lang="ru-RU" sz="2400" dirty="0"/>
              <a:t> </a:t>
            </a:r>
            <a:r>
              <a:rPr lang="ru-RU" sz="2400" dirty="0" err="1"/>
              <a:t>його</a:t>
            </a:r>
            <a:r>
              <a:rPr lang="ru-RU" sz="2400" dirty="0"/>
              <a:t> </a:t>
            </a:r>
            <a:r>
              <a:rPr lang="ru-RU" sz="2400" dirty="0" err="1"/>
              <a:t>життя</a:t>
            </a:r>
            <a:r>
              <a:rPr lang="ru-RU" sz="2400" dirty="0"/>
              <a:t> — </a:t>
            </a:r>
          </a:p>
          <a:p>
            <a:pPr marL="0" indent="0" algn="r">
              <a:buNone/>
            </a:pPr>
            <a:r>
              <a:rPr lang="ru-RU" sz="2400" dirty="0" err="1"/>
              <a:t>найкращий</a:t>
            </a:r>
            <a:r>
              <a:rPr lang="ru-RU" sz="2400" dirty="0"/>
              <a:t> тому приклад.</a:t>
            </a:r>
          </a:p>
          <a:p>
            <a:pPr marL="0" indent="0" algn="r">
              <a:buNone/>
            </a:pPr>
            <a:r>
              <a:rPr lang="ru-RU" sz="2400" dirty="0"/>
              <a:t>Максим — </a:t>
            </a:r>
            <a:r>
              <a:rPr lang="ru-RU" sz="2400" dirty="0" err="1"/>
              <a:t>красивий</a:t>
            </a:r>
            <a:endParaRPr lang="ru-RU" sz="2400" dirty="0"/>
          </a:p>
          <a:p>
            <a:pPr marL="0" indent="0" algn="r">
              <a:buNone/>
            </a:pPr>
            <a:r>
              <a:rPr lang="ru-RU" sz="2400" dirty="0"/>
              <a:t> і </a:t>
            </a:r>
            <a:r>
              <a:rPr lang="ru-RU" sz="2400" dirty="0" err="1"/>
              <a:t>мужній</a:t>
            </a:r>
            <a:r>
              <a:rPr lang="ru-RU" sz="2400" dirty="0"/>
              <a:t> </a:t>
            </a:r>
            <a:r>
              <a:rPr lang="ru-RU" sz="2400" dirty="0" err="1"/>
              <a:t>хлопець</a:t>
            </a:r>
            <a:r>
              <a:rPr lang="ru-RU" sz="2400" dirty="0"/>
              <a:t>.</a:t>
            </a:r>
          </a:p>
          <a:p>
            <a:pPr marL="0" indent="0" algn="r">
              <a:buNone/>
            </a:pPr>
            <a:r>
              <a:rPr lang="ru-RU" sz="2400" dirty="0"/>
              <a:t> </a:t>
            </a:r>
            <a:r>
              <a:rPr lang="ru-RU" sz="2400" dirty="0" err="1"/>
              <a:t>Він</a:t>
            </a:r>
            <a:r>
              <a:rPr lang="ru-RU" sz="2400" dirty="0"/>
              <a:t> не </a:t>
            </a:r>
            <a:r>
              <a:rPr lang="ru-RU" sz="2400" dirty="0" err="1"/>
              <a:t>побоявся</a:t>
            </a:r>
            <a:r>
              <a:rPr lang="ru-RU" sz="2400" dirty="0"/>
              <a:t> </a:t>
            </a:r>
            <a:r>
              <a:rPr lang="ru-RU" sz="2400" dirty="0" err="1"/>
              <a:t>рятувати</a:t>
            </a:r>
            <a:r>
              <a:rPr lang="ru-RU" sz="2400" dirty="0"/>
              <a:t> Мирославу </a:t>
            </a:r>
          </a:p>
          <a:p>
            <a:pPr marL="0" indent="0" algn="r">
              <a:buNone/>
            </a:pPr>
            <a:r>
              <a:rPr lang="ru-RU" sz="2400" dirty="0" err="1"/>
              <a:t>від</a:t>
            </a:r>
            <a:r>
              <a:rPr lang="ru-RU" sz="2400" dirty="0"/>
              <a:t> </a:t>
            </a:r>
            <a:r>
              <a:rPr lang="ru-RU" sz="2400" dirty="0" err="1"/>
              <a:t>величезної</a:t>
            </a:r>
            <a:r>
              <a:rPr lang="ru-RU" sz="2400" dirty="0"/>
              <a:t> </a:t>
            </a:r>
            <a:r>
              <a:rPr lang="ru-RU" sz="2400" dirty="0" err="1"/>
              <a:t>ведмедиці</a:t>
            </a:r>
            <a:r>
              <a:rPr lang="ru-RU" sz="2400" dirty="0"/>
              <a:t>, </a:t>
            </a:r>
            <a:r>
              <a:rPr lang="ru-RU" sz="2400" dirty="0" err="1"/>
              <a:t>сміливо</a:t>
            </a:r>
            <a:r>
              <a:rPr lang="ru-RU" sz="2400" dirty="0"/>
              <a:t> </a:t>
            </a:r>
            <a:r>
              <a:rPr lang="ru-RU" sz="2400" dirty="0" err="1"/>
              <a:t>боровся</a:t>
            </a:r>
            <a:r>
              <a:rPr lang="ru-RU" sz="2400" dirty="0"/>
              <a:t> з монголами. </a:t>
            </a:r>
          </a:p>
          <a:p>
            <a:pPr marL="0" indent="0" algn="r">
              <a:buNone/>
            </a:pPr>
            <a:r>
              <a:rPr lang="ru-RU" sz="2400" dirty="0"/>
              <a:t>Тяжко поранений, </a:t>
            </a:r>
            <a:r>
              <a:rPr lang="ru-RU" sz="2400" dirty="0" err="1"/>
              <a:t>потрапив</a:t>
            </a:r>
            <a:r>
              <a:rPr lang="ru-RU" sz="2400" dirty="0"/>
              <a:t> </a:t>
            </a:r>
            <a:r>
              <a:rPr lang="ru-RU" sz="2400" dirty="0" err="1"/>
              <a:t>він</a:t>
            </a:r>
            <a:r>
              <a:rPr lang="ru-RU" sz="2400" dirty="0"/>
              <a:t> у полон до </a:t>
            </a:r>
            <a:r>
              <a:rPr lang="ru-RU" sz="2400" dirty="0" err="1"/>
              <a:t>монголів</a:t>
            </a:r>
            <a:r>
              <a:rPr lang="ru-RU" sz="2400" dirty="0"/>
              <a:t>, але </a:t>
            </a:r>
            <a:r>
              <a:rPr lang="ru-RU" sz="2400" dirty="0" err="1"/>
              <a:t>навіть</a:t>
            </a:r>
            <a:r>
              <a:rPr lang="ru-RU" sz="2400" dirty="0"/>
              <a:t> там думав про те, як </a:t>
            </a:r>
            <a:r>
              <a:rPr lang="ru-RU" sz="2400" dirty="0" err="1"/>
              <a:t>врятувати</a:t>
            </a:r>
            <a:r>
              <a:rPr lang="ru-RU" sz="2400" dirty="0"/>
              <a:t> </a:t>
            </a:r>
            <a:r>
              <a:rPr lang="ru-RU" sz="2400" dirty="0" err="1"/>
              <a:t>односельців</a:t>
            </a:r>
            <a:r>
              <a:rPr lang="ru-RU" sz="2400" dirty="0"/>
              <a:t>. </a:t>
            </a:r>
          </a:p>
          <a:p>
            <a:pPr marL="0" indent="0" algn="r">
              <a:buNone/>
            </a:pPr>
            <a:r>
              <a:rPr lang="ru-RU" sz="2400" dirty="0" err="1"/>
              <a:t>Саме</a:t>
            </a:r>
            <a:r>
              <a:rPr lang="ru-RU" sz="2400" dirty="0"/>
              <a:t> </a:t>
            </a:r>
            <a:r>
              <a:rPr lang="ru-RU" sz="2400" dirty="0" err="1"/>
              <a:t>йому</a:t>
            </a:r>
            <a:r>
              <a:rPr lang="ru-RU" sz="2400" dirty="0"/>
              <a:t> </a:t>
            </a:r>
            <a:r>
              <a:rPr lang="ru-RU" sz="2400" dirty="0" err="1"/>
              <a:t>належить</a:t>
            </a:r>
            <a:r>
              <a:rPr lang="ru-RU" sz="2400" dirty="0"/>
              <a:t> </a:t>
            </a:r>
            <a:r>
              <a:rPr lang="ru-RU" sz="2400" dirty="0" err="1"/>
              <a:t>ідея</a:t>
            </a:r>
            <a:r>
              <a:rPr lang="ru-RU" sz="2400" dirty="0"/>
              <a:t> </a:t>
            </a:r>
            <a:r>
              <a:rPr lang="ru-RU" sz="2400" dirty="0" err="1"/>
              <a:t>загнати</a:t>
            </a:r>
            <a:r>
              <a:rPr lang="ru-RU" sz="2400" dirty="0"/>
              <a:t> </a:t>
            </a:r>
            <a:r>
              <a:rPr lang="ru-RU" sz="2400" dirty="0" err="1"/>
              <a:t>монголів</a:t>
            </a:r>
            <a:r>
              <a:rPr lang="ru-RU" sz="2400" dirty="0"/>
              <a:t> у котловину і </a:t>
            </a:r>
            <a:r>
              <a:rPr lang="ru-RU" sz="2400" dirty="0" err="1"/>
              <a:t>потопити</a:t>
            </a:r>
            <a:r>
              <a:rPr lang="ru-RU" sz="2400" dirty="0"/>
              <a:t> </a:t>
            </a:r>
            <a:r>
              <a:rPr lang="ru-RU" sz="2400" dirty="0" err="1"/>
              <a:t>їх</a:t>
            </a:r>
            <a:r>
              <a:rPr lang="ru-RU" sz="2400" dirty="0"/>
              <a:t> там.</a:t>
            </a:r>
          </a:p>
          <a:p>
            <a:endParaRPr lang="ru-RU" altLang="ru-RU" dirty="0">
              <a:solidFill>
                <a:schemeClr val="bg1"/>
              </a:solidFill>
              <a:latin typeface="Ariston" pitchFamily="66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5AF6B19-190E-4E4C-BD46-D89C8ED523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888" y="806084"/>
            <a:ext cx="4056112" cy="290968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08E5C12-7671-40E2-95F8-329173656EAF}"/>
              </a:ext>
            </a:extLst>
          </p:cNvPr>
          <p:cNvSpPr txBox="1"/>
          <p:nvPr/>
        </p:nvSpPr>
        <p:spPr>
          <a:xfrm>
            <a:off x="755576" y="3429000"/>
            <a:ext cx="2721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х/</a:t>
            </a:r>
            <a:r>
              <a:rPr lang="ru-RU" dirty="0" err="1">
                <a:solidFill>
                  <a:schemeClr val="bg1"/>
                </a:solidFill>
              </a:rPr>
              <a:t>ф«Захар</a:t>
            </a:r>
            <a:r>
              <a:rPr lang="ru-RU" dirty="0">
                <a:solidFill>
                  <a:schemeClr val="bg1"/>
                </a:solidFill>
              </a:rPr>
              <a:t> Беркут» 2019р.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5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5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51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1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51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51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512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512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6AEB10-A147-4EAE-A1D5-BE294DE09D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6375" y="115889"/>
            <a:ext cx="7354888" cy="7275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6FCE92E-A497-4552-99D1-A5B0E2E7AC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8606" y="764704"/>
            <a:ext cx="7210425" cy="5758433"/>
          </a:xfrm>
        </p:spPr>
        <p:txBody>
          <a:bodyPr/>
          <a:lstStyle/>
          <a:p>
            <a:pPr marL="0" indent="0" algn="r">
              <a:buNone/>
            </a:pPr>
            <a:r>
              <a:rPr lang="ru-RU" sz="2000" dirty="0"/>
              <a:t>Максим — </a:t>
            </a:r>
            <a:r>
              <a:rPr lang="ru-RU" sz="2000" dirty="0" err="1"/>
              <a:t>справжній</a:t>
            </a:r>
            <a:r>
              <a:rPr lang="ru-RU" sz="2000" dirty="0"/>
              <a:t> </a:t>
            </a:r>
            <a:r>
              <a:rPr lang="ru-RU" sz="2000" dirty="0" err="1"/>
              <a:t>патріот</a:t>
            </a:r>
            <a:r>
              <a:rPr lang="ru-RU" sz="2000" dirty="0"/>
              <a:t>. </a:t>
            </a:r>
          </a:p>
          <a:p>
            <a:pPr marL="0" indent="0" algn="r">
              <a:buNone/>
            </a:pPr>
            <a:r>
              <a:rPr lang="ru-RU" sz="2000" dirty="0" err="1"/>
              <a:t>Він</a:t>
            </a:r>
            <a:r>
              <a:rPr lang="ru-RU" sz="2000" dirty="0"/>
              <a:t> не </a:t>
            </a:r>
            <a:r>
              <a:rPr lang="ru-RU" sz="2000" dirty="0" err="1"/>
              <a:t>погоджується</a:t>
            </a:r>
            <a:r>
              <a:rPr lang="ru-RU" sz="2000" dirty="0"/>
              <a:t> на </a:t>
            </a:r>
            <a:r>
              <a:rPr lang="ru-RU" sz="2000" dirty="0" err="1"/>
              <a:t>вмовляння</a:t>
            </a:r>
            <a:r>
              <a:rPr lang="ru-RU" sz="2000" dirty="0"/>
              <a:t> </a:t>
            </a:r>
          </a:p>
          <a:p>
            <a:pPr marL="0" indent="0" algn="r">
              <a:buNone/>
            </a:pPr>
            <a:r>
              <a:rPr lang="ru-RU" sz="2000" dirty="0" err="1"/>
              <a:t>монголів</a:t>
            </a:r>
            <a:r>
              <a:rPr lang="ru-RU" sz="2000" dirty="0"/>
              <a:t> </a:t>
            </a:r>
            <a:r>
              <a:rPr lang="ru-RU" sz="2000" dirty="0" err="1"/>
              <a:t>зрадити</a:t>
            </a:r>
            <a:r>
              <a:rPr lang="ru-RU" sz="2000" dirty="0"/>
              <a:t> </a:t>
            </a:r>
            <a:r>
              <a:rPr lang="ru-RU" sz="2000" dirty="0" err="1"/>
              <a:t>тухольців</a:t>
            </a:r>
            <a:r>
              <a:rPr lang="ru-RU" sz="2000" dirty="0"/>
              <a:t>. </a:t>
            </a:r>
          </a:p>
          <a:p>
            <a:pPr marL="0" indent="0" algn="r">
              <a:buNone/>
            </a:pPr>
            <a:r>
              <a:rPr lang="ru-RU" sz="2000" dirty="0"/>
              <a:t>Знали вороги, чий </a:t>
            </a:r>
            <a:r>
              <a:rPr lang="ru-RU" sz="2000" dirty="0" err="1"/>
              <a:t>син</a:t>
            </a:r>
            <a:r>
              <a:rPr lang="ru-RU" sz="2000" dirty="0"/>
              <a:t> Максим, </a:t>
            </a:r>
            <a:r>
              <a:rPr lang="ru-RU" sz="2000" dirty="0" err="1"/>
              <a:t>вірили</a:t>
            </a:r>
            <a:r>
              <a:rPr lang="ru-RU" sz="2000" dirty="0"/>
              <a:t>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хлопець</a:t>
            </a:r>
            <a:r>
              <a:rPr lang="ru-RU" sz="2000" dirty="0"/>
              <a:t>, </a:t>
            </a:r>
            <a:r>
              <a:rPr lang="ru-RU" sz="2000" dirty="0" err="1"/>
              <a:t>навчений</a:t>
            </a:r>
            <a:r>
              <a:rPr lang="ru-RU" sz="2000" dirty="0"/>
              <a:t> </a:t>
            </a:r>
            <a:r>
              <a:rPr lang="ru-RU" sz="2000" dirty="0" err="1"/>
              <a:t>своїм</a:t>
            </a:r>
            <a:r>
              <a:rPr lang="ru-RU" sz="2000" dirty="0"/>
              <a:t> </a:t>
            </a:r>
            <a:r>
              <a:rPr lang="ru-RU" sz="2000" dirty="0" err="1"/>
              <a:t>батьком</a:t>
            </a:r>
            <a:r>
              <a:rPr lang="ru-RU" sz="2000" dirty="0"/>
              <a:t>, </a:t>
            </a:r>
            <a:r>
              <a:rPr lang="ru-RU" sz="2000" dirty="0" err="1"/>
              <a:t>знає</a:t>
            </a:r>
            <a:r>
              <a:rPr lang="ru-RU" sz="2000" dirty="0"/>
              <a:t> слово, "</a:t>
            </a:r>
            <a:r>
              <a:rPr lang="ru-RU" sz="2000" dirty="0" err="1"/>
              <a:t>що</a:t>
            </a:r>
            <a:r>
              <a:rPr lang="ru-RU" sz="2000" dirty="0"/>
              <a:t> кожному до </a:t>
            </a:r>
            <a:r>
              <a:rPr lang="ru-RU" sz="2000" dirty="0" err="1"/>
              <a:t>серця</a:t>
            </a:r>
            <a:r>
              <a:rPr lang="ru-RU" sz="2000" dirty="0"/>
              <a:t> </a:t>
            </a:r>
            <a:r>
              <a:rPr lang="ru-RU" sz="2000" dirty="0" err="1"/>
              <a:t>трафляє</a:t>
            </a:r>
            <a:r>
              <a:rPr lang="ru-RU" sz="2000" dirty="0"/>
              <a:t>". </a:t>
            </a:r>
          </a:p>
          <a:p>
            <a:pPr marL="0" indent="0" algn="just">
              <a:buNone/>
            </a:pPr>
            <a:r>
              <a:rPr lang="ru-RU" sz="2000" dirty="0" err="1"/>
              <a:t>Хитрощами</a:t>
            </a:r>
            <a:r>
              <a:rPr lang="ru-RU" sz="2000" dirty="0"/>
              <a:t> </a:t>
            </a:r>
            <a:r>
              <a:rPr lang="ru-RU" sz="2000" dirty="0" err="1"/>
              <a:t>юнакові</a:t>
            </a:r>
            <a:r>
              <a:rPr lang="ru-RU" sz="2000" dirty="0"/>
              <a:t> </a:t>
            </a:r>
            <a:r>
              <a:rPr lang="ru-RU" sz="2000" dirty="0" err="1"/>
              <a:t>вдалося</a:t>
            </a:r>
            <a:r>
              <a:rPr lang="ru-RU" sz="2000" dirty="0"/>
              <a:t> </a:t>
            </a:r>
            <a:r>
              <a:rPr lang="ru-RU" sz="2000" dirty="0" err="1"/>
              <a:t>вирватися</a:t>
            </a:r>
            <a:r>
              <a:rPr lang="ru-RU" sz="2000" dirty="0"/>
              <a:t> з полону. "</a:t>
            </a:r>
            <a:r>
              <a:rPr lang="ru-RU" sz="2000" dirty="0" err="1"/>
              <a:t>Кмітливий</a:t>
            </a:r>
            <a:r>
              <a:rPr lang="ru-RU" sz="2000" dirty="0"/>
              <a:t> Максим </a:t>
            </a:r>
            <a:r>
              <a:rPr lang="ru-RU" sz="2000" dirty="0" err="1"/>
              <a:t>вирішив</a:t>
            </a:r>
            <a:r>
              <a:rPr lang="ru-RU" sz="2000" dirty="0"/>
              <a:t> </a:t>
            </a:r>
            <a:r>
              <a:rPr lang="ru-RU" sz="2000" dirty="0" err="1"/>
              <a:t>зіграти</a:t>
            </a:r>
            <a:r>
              <a:rPr lang="ru-RU" sz="2000" dirty="0"/>
              <a:t> роль </a:t>
            </a:r>
            <a:r>
              <a:rPr lang="ru-RU" sz="2000" dirty="0" err="1"/>
              <a:t>зрадника</a:t>
            </a:r>
            <a:r>
              <a:rPr lang="ru-RU" sz="2000" dirty="0"/>
              <a:t> і </a:t>
            </a:r>
            <a:r>
              <a:rPr lang="ru-RU" sz="2000" dirty="0" err="1"/>
              <a:t>погодився</a:t>
            </a:r>
            <a:r>
              <a:rPr lang="ru-RU" sz="2000" dirty="0"/>
              <a:t> </a:t>
            </a:r>
            <a:r>
              <a:rPr lang="ru-RU" sz="2000" dirty="0" err="1"/>
              <a:t>показати</a:t>
            </a:r>
            <a:r>
              <a:rPr lang="ru-RU" sz="2000" dirty="0"/>
              <a:t> монголам </a:t>
            </a:r>
            <a:r>
              <a:rPr lang="ru-RU" sz="2000" dirty="0" err="1"/>
              <a:t>потайний</a:t>
            </a:r>
            <a:r>
              <a:rPr lang="ru-RU" sz="2000" dirty="0"/>
              <a:t> </a:t>
            </a:r>
            <a:r>
              <a:rPr lang="ru-RU" sz="2000" dirty="0" err="1"/>
              <a:t>підземний</a:t>
            </a:r>
            <a:r>
              <a:rPr lang="ru-RU" sz="2000" dirty="0"/>
              <a:t> </a:t>
            </a:r>
            <a:r>
              <a:rPr lang="ru-RU" sz="2000" dirty="0" err="1"/>
              <a:t>хід</a:t>
            </a:r>
            <a:r>
              <a:rPr lang="ru-RU" sz="2000" dirty="0"/>
              <a:t>, </a:t>
            </a:r>
            <a:r>
              <a:rPr lang="ru-RU" sz="2000" dirty="0" err="1"/>
              <a:t>яким</a:t>
            </a:r>
            <a:r>
              <a:rPr lang="ru-RU" sz="2000" dirty="0"/>
              <a:t> </a:t>
            </a:r>
            <a:r>
              <a:rPr lang="ru-RU" sz="2000" dirty="0" err="1"/>
              <a:t>можна</a:t>
            </a:r>
            <a:r>
              <a:rPr lang="ru-RU" sz="2000" dirty="0"/>
              <a:t> </a:t>
            </a:r>
            <a:r>
              <a:rPr lang="ru-RU" sz="2000" dirty="0" err="1"/>
              <a:t>вибратися</a:t>
            </a:r>
            <a:r>
              <a:rPr lang="ru-RU" sz="2000" dirty="0"/>
              <a:t> і </a:t>
            </a:r>
            <a:r>
              <a:rPr lang="ru-RU" sz="2000" dirty="0" err="1"/>
              <a:t>Тухлі</a:t>
            </a:r>
            <a:r>
              <a:rPr lang="ru-RU" sz="2000" dirty="0"/>
              <a:t> далеко за </a:t>
            </a:r>
            <a:r>
              <a:rPr lang="ru-RU" sz="2000" dirty="0" err="1"/>
              <a:t>її</a:t>
            </a:r>
            <a:r>
              <a:rPr lang="ru-RU" sz="2000" dirty="0"/>
              <a:t> </a:t>
            </a:r>
            <a:r>
              <a:rPr lang="ru-RU" sz="2000" dirty="0" err="1"/>
              <a:t>межі</a:t>
            </a:r>
            <a:r>
              <a:rPr lang="ru-RU" sz="2000" dirty="0"/>
              <a:t>". Але </a:t>
            </a:r>
            <a:r>
              <a:rPr lang="ru-RU" sz="2000" dirty="0" err="1"/>
              <a:t>навмисно</a:t>
            </a:r>
            <a:r>
              <a:rPr lang="ru-RU" sz="2000" dirty="0"/>
              <a:t> </a:t>
            </a:r>
            <a:r>
              <a:rPr lang="ru-RU" sz="2000" dirty="0" err="1"/>
              <a:t>довго</a:t>
            </a:r>
            <a:r>
              <a:rPr lang="ru-RU" sz="2000" dirty="0"/>
              <a:t> шукав той </a:t>
            </a:r>
            <a:r>
              <a:rPr lang="ru-RU" sz="2000" dirty="0" err="1"/>
              <a:t>хід</a:t>
            </a:r>
            <a:r>
              <a:rPr lang="ru-RU" sz="2000" dirty="0"/>
              <a:t>, доки </a:t>
            </a:r>
            <a:r>
              <a:rPr lang="ru-RU" sz="2000" dirty="0" err="1"/>
              <a:t>прибула</a:t>
            </a:r>
            <a:r>
              <a:rPr lang="ru-RU" sz="2000" dirty="0"/>
              <a:t> вода і </a:t>
            </a:r>
            <a:r>
              <a:rPr lang="ru-RU" sz="2000" dirty="0" err="1"/>
              <a:t>перекрила</a:t>
            </a:r>
            <a:r>
              <a:rPr lang="ru-RU" sz="2000" dirty="0"/>
              <a:t> шлях монголам.</a:t>
            </a:r>
          </a:p>
          <a:p>
            <a:pPr marL="0" indent="0" algn="just">
              <a:buNone/>
            </a:pPr>
            <a:r>
              <a:rPr lang="ru-RU" sz="2000" dirty="0"/>
              <a:t>А </a:t>
            </a:r>
            <a:r>
              <a:rPr lang="ru-RU" sz="2000" dirty="0" err="1"/>
              <a:t>ще</a:t>
            </a:r>
            <a:r>
              <a:rPr lang="ru-RU" sz="2000" dirty="0"/>
              <a:t> Максим — </a:t>
            </a:r>
            <a:r>
              <a:rPr lang="ru-RU" sz="2000" dirty="0" err="1"/>
              <a:t>шляхетний</a:t>
            </a:r>
            <a:r>
              <a:rPr lang="ru-RU" sz="2000" dirty="0"/>
              <a:t> юнак. </a:t>
            </a:r>
            <a:r>
              <a:rPr lang="ru-RU" sz="2000" dirty="0" err="1"/>
              <a:t>Він</a:t>
            </a:r>
            <a:r>
              <a:rPr lang="ru-RU" sz="2000" dirty="0"/>
              <a:t> </a:t>
            </a:r>
            <a:r>
              <a:rPr lang="ru-RU" sz="2000" dirty="0" err="1"/>
              <a:t>палко</a:t>
            </a:r>
            <a:r>
              <a:rPr lang="ru-RU" sz="2000" dirty="0"/>
              <a:t> й </a:t>
            </a:r>
            <a:r>
              <a:rPr lang="ru-RU" sz="2000" dirty="0" err="1"/>
              <a:t>віддано</a:t>
            </a:r>
            <a:r>
              <a:rPr lang="ru-RU" sz="2000" dirty="0"/>
              <a:t> </a:t>
            </a:r>
            <a:r>
              <a:rPr lang="ru-RU" sz="2000" dirty="0" err="1"/>
              <a:t>кохає</a:t>
            </a:r>
            <a:r>
              <a:rPr lang="ru-RU" sz="2000" dirty="0"/>
              <a:t> Мирославу. </a:t>
            </a:r>
            <a:r>
              <a:rPr lang="ru-RU" sz="2000" dirty="0" err="1"/>
              <a:t>Читаючи</a:t>
            </a:r>
            <a:r>
              <a:rPr lang="ru-RU" sz="2000" dirty="0"/>
              <a:t> </a:t>
            </a:r>
            <a:r>
              <a:rPr lang="ru-RU" sz="2000" dirty="0" err="1"/>
              <a:t>сторінки</a:t>
            </a:r>
            <a:r>
              <a:rPr lang="ru-RU" sz="2000" dirty="0"/>
              <a:t>, </a:t>
            </a:r>
            <a:r>
              <a:rPr lang="ru-RU" sz="2000" dirty="0" err="1"/>
              <a:t>присвячені</a:t>
            </a:r>
            <a:r>
              <a:rPr lang="ru-RU" sz="2000" dirty="0"/>
              <a:t> </a:t>
            </a:r>
            <a:r>
              <a:rPr lang="ru-RU" sz="2000" dirty="0" err="1"/>
              <a:t>щасливим</a:t>
            </a:r>
            <a:r>
              <a:rPr lang="ru-RU" sz="2000" dirty="0"/>
              <a:t> </a:t>
            </a:r>
            <a:r>
              <a:rPr lang="ru-RU" sz="2000" dirty="0" err="1"/>
              <a:t>закоханим</a:t>
            </a:r>
            <a:r>
              <a:rPr lang="ru-RU" sz="2000" dirty="0"/>
              <a:t>, </a:t>
            </a:r>
            <a:r>
              <a:rPr lang="ru-RU" sz="2000" dirty="0" err="1"/>
              <a:t>хочеться</a:t>
            </a:r>
            <a:r>
              <a:rPr lang="ru-RU" sz="2000" dirty="0"/>
              <a:t> </a:t>
            </a:r>
            <a:r>
              <a:rPr lang="ru-RU" sz="2000" dirty="0" err="1"/>
              <a:t>вірити</a:t>
            </a:r>
            <a:r>
              <a:rPr lang="ru-RU" sz="2000" dirty="0"/>
              <a:t> у </a:t>
            </a:r>
            <a:r>
              <a:rPr lang="ru-RU" sz="2000" dirty="0" err="1"/>
              <a:t>їхнє</a:t>
            </a:r>
            <a:r>
              <a:rPr lang="ru-RU" sz="2000" dirty="0"/>
              <a:t> </a:t>
            </a:r>
            <a:r>
              <a:rPr lang="ru-RU" sz="2000" dirty="0" err="1"/>
              <a:t>справжнє</a:t>
            </a:r>
            <a:r>
              <a:rPr lang="ru-RU" sz="2000" dirty="0"/>
              <a:t> </a:t>
            </a:r>
            <a:r>
              <a:rPr lang="ru-RU" sz="2000" dirty="0" err="1"/>
              <a:t>щастя</a:t>
            </a:r>
            <a:r>
              <a:rPr lang="ru-RU" sz="2000" dirty="0"/>
              <a:t>.</a:t>
            </a:r>
          </a:p>
          <a:p>
            <a:pPr marL="0" indent="0" algn="just">
              <a:buNone/>
            </a:pPr>
            <a:r>
              <a:rPr lang="ru-RU" sz="2000" dirty="0" err="1"/>
              <a:t>Отже</a:t>
            </a:r>
            <a:r>
              <a:rPr lang="ru-RU" sz="2000" dirty="0"/>
              <a:t>, Максим </a:t>
            </a:r>
            <a:r>
              <a:rPr lang="ru-RU" sz="2000" dirty="0" err="1"/>
              <a:t>ніколи</a:t>
            </a:r>
            <a:r>
              <a:rPr lang="ru-RU" sz="2000" dirty="0"/>
              <a:t> в </a:t>
            </a:r>
            <a:r>
              <a:rPr lang="ru-RU" sz="2000" dirty="0" err="1"/>
              <a:t>житті</a:t>
            </a:r>
            <a:r>
              <a:rPr lang="ru-RU" sz="2000" dirty="0"/>
              <a:t> не </a:t>
            </a:r>
            <a:r>
              <a:rPr lang="ru-RU" sz="2000" dirty="0" err="1"/>
              <a:t>підвів</a:t>
            </a:r>
            <a:r>
              <a:rPr lang="ru-RU" sz="2000" dirty="0"/>
              <a:t> </a:t>
            </a:r>
            <a:r>
              <a:rPr lang="ru-RU" sz="2000" dirty="0" err="1"/>
              <a:t>свого</a:t>
            </a:r>
            <a:r>
              <a:rPr lang="ru-RU" sz="2000" dirty="0"/>
              <a:t> батька. </a:t>
            </a:r>
            <a:r>
              <a:rPr lang="ru-RU" sz="2000" dirty="0" err="1"/>
              <a:t>Він</a:t>
            </a:r>
            <a:r>
              <a:rPr lang="ru-RU" sz="2000" dirty="0"/>
              <a:t> є </a:t>
            </a:r>
            <a:r>
              <a:rPr lang="ru-RU" sz="2000" dirty="0" err="1"/>
              <a:t>достойним</a:t>
            </a:r>
            <a:r>
              <a:rPr lang="ru-RU" sz="2000" dirty="0"/>
              <a:t> членом </a:t>
            </a:r>
            <a:r>
              <a:rPr lang="ru-RU" sz="2000" dirty="0" err="1"/>
              <a:t>тухольської</a:t>
            </a:r>
            <a:r>
              <a:rPr lang="ru-RU" sz="2000" dirty="0"/>
              <a:t> </a:t>
            </a:r>
            <a:r>
              <a:rPr lang="ru-RU" sz="2000" dirty="0" err="1"/>
              <a:t>громади</a:t>
            </a:r>
            <a:r>
              <a:rPr lang="ru-RU" sz="2000" dirty="0"/>
              <a:t> і порядною </a:t>
            </a:r>
            <a:r>
              <a:rPr lang="ru-RU" sz="2000" dirty="0" err="1"/>
              <a:t>людиною</a:t>
            </a:r>
            <a:r>
              <a:rPr lang="ru-RU" sz="2000" dirty="0"/>
              <a:t>.</a:t>
            </a: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C3EB7F5-A037-46DD-874C-8F22DAA4D5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15889"/>
            <a:ext cx="3096344" cy="172819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AB81C70-8C76-48DF-8ADE-050289130045}"/>
              </a:ext>
            </a:extLst>
          </p:cNvPr>
          <p:cNvSpPr txBox="1"/>
          <p:nvPr/>
        </p:nvSpPr>
        <p:spPr>
          <a:xfrm>
            <a:off x="1619672" y="1556792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х/ф «Захар Беркут» 1972р.</a:t>
            </a:r>
          </a:p>
        </p:txBody>
      </p:sp>
    </p:spTree>
    <p:extLst>
      <p:ext uri="{BB962C8B-B14F-4D97-AF65-F5344CB8AC3E}">
        <p14:creationId xmlns:p14="http://schemas.microsoft.com/office/powerpoint/2010/main" val="174324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347AEF-5457-4F9F-9343-6CD8E3BD61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C754633C-6FC3-4A6F-AFF1-3AD86A7577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52520" cy="6858000"/>
          </a:xfrm>
        </p:spPr>
      </p:pic>
    </p:spTree>
    <p:extLst>
      <p:ext uri="{BB962C8B-B14F-4D97-AF65-F5344CB8AC3E}">
        <p14:creationId xmlns:p14="http://schemas.microsoft.com/office/powerpoint/2010/main" val="3530623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K:\ProPowerPoint\Шаблоны\ОБРАЗОВАНИЕ\Школьная доска\ShkoldoskaPrint2.jpg">
            <a:extLst>
              <a:ext uri="{FF2B5EF4-FFF2-40B4-BE49-F238E27FC236}">
                <a16:creationId xmlns:a16="http://schemas.microsoft.com/office/drawing/2014/main" id="{6150106B-53AB-4C41-B4AF-61F9C539AF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22B834-452F-40B0-B72A-40322F4A4A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ru-RU" dirty="0"/>
              <a:t>Мирослава</a:t>
            </a:r>
          </a:p>
        </p:txBody>
      </p:sp>
      <p:sp>
        <p:nvSpPr>
          <p:cNvPr id="6148" name="Объект 2">
            <a:extLst>
              <a:ext uri="{FF2B5EF4-FFF2-40B4-BE49-F238E27FC236}">
                <a16:creationId xmlns:a16="http://schemas.microsoft.com/office/drawing/2014/main" id="{72E4DBD8-D773-4B11-9346-353EAC0A6C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6375" y="908050"/>
            <a:ext cx="7560121" cy="5616575"/>
          </a:xfrm>
        </p:spPr>
        <p:txBody>
          <a:bodyPr/>
          <a:lstStyle/>
          <a:p>
            <a:pPr marL="0" indent="0" algn="r">
              <a:buNone/>
            </a:pPr>
            <a:r>
              <a:rPr lang="ru-RU" sz="2600" dirty="0" err="1"/>
              <a:t>Із</a:t>
            </a:r>
            <a:r>
              <a:rPr lang="ru-RU" sz="2600" dirty="0"/>
              <a:t> великою </a:t>
            </a:r>
            <a:r>
              <a:rPr lang="ru-RU" sz="2600" dirty="0" err="1"/>
              <a:t>любов’ю</a:t>
            </a:r>
            <a:r>
              <a:rPr lang="ru-RU" sz="2600" dirty="0"/>
              <a:t> </a:t>
            </a:r>
          </a:p>
          <a:p>
            <a:pPr marL="0" indent="0" algn="r">
              <a:buNone/>
            </a:pPr>
            <a:r>
              <a:rPr lang="ru-RU" sz="2600" dirty="0" err="1"/>
              <a:t>змальовує</a:t>
            </a:r>
            <a:r>
              <a:rPr lang="ru-RU" sz="2600" dirty="0"/>
              <a:t> І. Франко </a:t>
            </a:r>
          </a:p>
          <a:p>
            <a:pPr marL="0" indent="0" algn="r">
              <a:buNone/>
            </a:pPr>
            <a:r>
              <a:rPr lang="ru-RU" sz="2600" dirty="0"/>
              <a:t>образ </a:t>
            </a:r>
            <a:r>
              <a:rPr lang="ru-RU" sz="2600" dirty="0" err="1"/>
              <a:t>дівчини</a:t>
            </a:r>
            <a:r>
              <a:rPr lang="ru-RU" sz="2600" dirty="0"/>
              <a:t> </a:t>
            </a:r>
            <a:r>
              <a:rPr lang="ru-RU" sz="2600" dirty="0" err="1"/>
              <a:t>Мирослави</a:t>
            </a:r>
            <a:r>
              <a:rPr lang="ru-RU" sz="2600" dirty="0"/>
              <a:t> </a:t>
            </a:r>
          </a:p>
          <a:p>
            <a:pPr marL="0" indent="0" algn="r">
              <a:buNone/>
            </a:pPr>
            <a:r>
              <a:rPr lang="ru-RU" sz="2600" dirty="0"/>
              <a:t>Мирослава — молода </a:t>
            </a:r>
          </a:p>
          <a:p>
            <a:pPr marL="0" indent="0" algn="r">
              <a:buNone/>
            </a:pPr>
            <a:r>
              <a:rPr lang="ru-RU" sz="2600" dirty="0" err="1"/>
              <a:t>вродлива</a:t>
            </a:r>
            <a:r>
              <a:rPr lang="ru-RU" sz="2600" dirty="0"/>
              <a:t> </a:t>
            </a:r>
            <a:r>
              <a:rPr lang="ru-RU" sz="2600" dirty="0" err="1"/>
              <a:t>дівчина</a:t>
            </a:r>
            <a:r>
              <a:rPr lang="ru-RU" sz="2600" dirty="0"/>
              <a:t>, </a:t>
            </a:r>
          </a:p>
          <a:p>
            <a:pPr marL="0" indent="0" algn="r">
              <a:buNone/>
            </a:pPr>
            <a:r>
              <a:rPr lang="ru-RU" sz="2600" dirty="0"/>
              <a:t>рано </a:t>
            </a:r>
            <a:r>
              <a:rPr lang="ru-RU" sz="2600" dirty="0" err="1"/>
              <a:t>втративши</a:t>
            </a:r>
            <a:r>
              <a:rPr lang="ru-RU" sz="2600" dirty="0"/>
              <a:t> </a:t>
            </a:r>
            <a:r>
              <a:rPr lang="ru-RU" sz="2600" dirty="0" err="1"/>
              <a:t>матір</a:t>
            </a:r>
            <a:r>
              <a:rPr lang="ru-RU" sz="2600" dirty="0"/>
              <a:t>, </a:t>
            </a:r>
          </a:p>
          <a:p>
            <a:pPr marL="0" indent="0" algn="r">
              <a:buNone/>
            </a:pPr>
            <a:r>
              <a:rPr lang="ru-RU" sz="2600" dirty="0"/>
              <a:t>знала </a:t>
            </a:r>
            <a:r>
              <a:rPr lang="ru-RU" sz="2600" dirty="0" err="1"/>
              <a:t>лише</a:t>
            </a:r>
            <a:r>
              <a:rPr lang="ru-RU" sz="2600" dirty="0"/>
              <a:t> </a:t>
            </a:r>
            <a:r>
              <a:rPr lang="ru-RU" sz="2600" dirty="0" err="1"/>
              <a:t>любов</a:t>
            </a:r>
            <a:r>
              <a:rPr lang="ru-RU" sz="2600" dirty="0"/>
              <a:t> і </a:t>
            </a:r>
            <a:r>
              <a:rPr lang="ru-RU" sz="2600" dirty="0" err="1"/>
              <a:t>турботу</a:t>
            </a:r>
            <a:r>
              <a:rPr lang="ru-RU" sz="2600" dirty="0"/>
              <a:t> батька.</a:t>
            </a:r>
          </a:p>
          <a:p>
            <a:pPr marL="0" indent="0" algn="r">
              <a:buNone/>
            </a:pPr>
            <a:r>
              <a:rPr lang="ru-RU" sz="2600" dirty="0"/>
              <a:t> Для </a:t>
            </a:r>
            <a:r>
              <a:rPr lang="ru-RU" sz="2600" dirty="0" err="1"/>
              <a:t>неї</a:t>
            </a:r>
            <a:r>
              <a:rPr lang="ru-RU" sz="2600" dirty="0"/>
              <a:t> головне — бути </a:t>
            </a:r>
            <a:r>
              <a:rPr lang="ru-RU" sz="2600" dirty="0" err="1"/>
              <a:t>вірною</a:t>
            </a:r>
            <a:r>
              <a:rPr lang="ru-RU" sz="2600" dirty="0"/>
              <a:t> </a:t>
            </a:r>
            <a:r>
              <a:rPr lang="ru-RU" sz="2600" dirty="0" err="1"/>
              <a:t>собі</a:t>
            </a:r>
            <a:r>
              <a:rPr lang="ru-RU" sz="2600" dirty="0"/>
              <a:t>, </a:t>
            </a:r>
            <a:r>
              <a:rPr lang="ru-RU" sz="2600" dirty="0" err="1"/>
              <a:t>діяти</a:t>
            </a:r>
            <a:r>
              <a:rPr lang="ru-RU" sz="2600" dirty="0"/>
              <a:t> так, як </a:t>
            </a:r>
            <a:r>
              <a:rPr lang="ru-RU" sz="2600" dirty="0" err="1"/>
              <a:t>підказують</a:t>
            </a:r>
            <a:r>
              <a:rPr lang="ru-RU" sz="2600" dirty="0"/>
              <a:t> </a:t>
            </a:r>
            <a:r>
              <a:rPr lang="ru-RU" sz="2600" dirty="0" err="1"/>
              <a:t>сумління</a:t>
            </a:r>
            <a:r>
              <a:rPr lang="ru-RU" sz="2600" dirty="0"/>
              <a:t> і </a:t>
            </a:r>
            <a:r>
              <a:rPr lang="ru-RU" sz="2600" dirty="0" err="1"/>
              <a:t>серце</a:t>
            </a:r>
            <a:r>
              <a:rPr lang="ru-RU" sz="2600" dirty="0"/>
              <a:t>. Тому вона і </a:t>
            </a:r>
            <a:r>
              <a:rPr lang="ru-RU" sz="2600" dirty="0" err="1"/>
              <a:t>виступає</a:t>
            </a:r>
            <a:r>
              <a:rPr lang="ru-RU" sz="2600" dirty="0"/>
              <a:t> </a:t>
            </a:r>
            <a:r>
              <a:rPr lang="ru-RU" sz="2600" dirty="0" err="1"/>
              <a:t>проти</a:t>
            </a:r>
            <a:r>
              <a:rPr lang="ru-RU" sz="2600" dirty="0"/>
              <a:t> батька на </a:t>
            </a:r>
            <a:r>
              <a:rPr lang="ru-RU" sz="2600" dirty="0" err="1"/>
              <a:t>боці</a:t>
            </a:r>
            <a:r>
              <a:rPr lang="ru-RU" sz="2600" dirty="0"/>
              <a:t> народу, </a:t>
            </a:r>
            <a:r>
              <a:rPr lang="ru-RU" sz="2600" dirty="0" err="1"/>
              <a:t>стає</a:t>
            </a:r>
            <a:r>
              <a:rPr lang="ru-RU" sz="2600" dirty="0"/>
              <a:t> </a:t>
            </a:r>
            <a:r>
              <a:rPr lang="ru-RU" sz="2600" dirty="0" err="1"/>
              <a:t>справжньою</a:t>
            </a:r>
            <a:r>
              <a:rPr lang="ru-RU" sz="2600" dirty="0"/>
              <a:t> </a:t>
            </a:r>
            <a:r>
              <a:rPr lang="ru-RU" sz="2600" dirty="0" err="1"/>
              <a:t>патріоткою</a:t>
            </a:r>
            <a:r>
              <a:rPr lang="ru-RU" sz="2600" dirty="0"/>
              <a:t> </a:t>
            </a:r>
            <a:r>
              <a:rPr lang="ru-RU" sz="2600" dirty="0" err="1"/>
              <a:t>своєї</a:t>
            </a:r>
            <a:r>
              <a:rPr lang="ru-RU" sz="2600" dirty="0"/>
              <a:t> </a:t>
            </a:r>
            <a:r>
              <a:rPr lang="ru-RU" sz="2600" dirty="0" err="1"/>
              <a:t>вітчизни</a:t>
            </a:r>
            <a:r>
              <a:rPr lang="ru-RU" sz="2400" dirty="0"/>
              <a:t>. </a:t>
            </a:r>
            <a:endParaRPr lang="ru-RU" altLang="ru-RU" sz="24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B244D69-D47A-4C50-B972-0AE4279739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881063"/>
            <a:ext cx="3600400" cy="269195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5449FEE-8B67-4D5C-909D-092653283158}"/>
              </a:ext>
            </a:extLst>
          </p:cNvPr>
          <p:cNvSpPr txBox="1"/>
          <p:nvPr/>
        </p:nvSpPr>
        <p:spPr>
          <a:xfrm>
            <a:off x="2051720" y="3203684"/>
            <a:ext cx="27743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х/ф «Захар Беркут» 2019р.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61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1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61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123D16-4B0E-4B42-9F39-805FB91013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387BF4F-AC7B-4BF2-A7F1-13B3197859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6375" y="548680"/>
            <a:ext cx="7488113" cy="6193432"/>
          </a:xfrm>
        </p:spPr>
        <p:txBody>
          <a:bodyPr/>
          <a:lstStyle/>
          <a:p>
            <a:pPr marL="0" indent="0" algn="r">
              <a:buNone/>
            </a:pPr>
            <a:r>
              <a:rPr lang="ru-RU" sz="1900" dirty="0" err="1"/>
              <a:t>Зрозумівши</a:t>
            </a:r>
            <a:r>
              <a:rPr lang="ru-RU" sz="1900" dirty="0"/>
              <a:t>, на </a:t>
            </a:r>
            <a:r>
              <a:rPr lang="ru-RU" sz="1900" dirty="0" err="1"/>
              <a:t>чиєму</a:t>
            </a:r>
            <a:r>
              <a:rPr lang="ru-RU" sz="1900" dirty="0"/>
              <a:t> </a:t>
            </a:r>
            <a:r>
              <a:rPr lang="ru-RU" sz="1900" dirty="0" err="1"/>
              <a:t>боці</a:t>
            </a:r>
            <a:r>
              <a:rPr lang="ru-RU" sz="1900" dirty="0"/>
              <a:t> правда, </a:t>
            </a:r>
          </a:p>
          <a:p>
            <a:pPr marL="0" indent="0" algn="r">
              <a:buNone/>
            </a:pPr>
            <a:r>
              <a:rPr lang="ru-RU" sz="1900" dirty="0" err="1"/>
              <a:t>дізнавшись</a:t>
            </a:r>
            <a:r>
              <a:rPr lang="ru-RU" sz="1900" dirty="0"/>
              <a:t> про </a:t>
            </a:r>
            <a:r>
              <a:rPr lang="ru-RU" sz="1900" dirty="0" err="1"/>
              <a:t>зрадництво</a:t>
            </a:r>
            <a:r>
              <a:rPr lang="ru-RU" sz="1900" dirty="0"/>
              <a:t> </a:t>
            </a:r>
          </a:p>
          <a:p>
            <a:pPr marL="0" indent="0" algn="r">
              <a:buNone/>
            </a:pPr>
            <a:r>
              <a:rPr lang="ru-RU" sz="1900" dirty="0" err="1"/>
              <a:t>свого</a:t>
            </a:r>
            <a:r>
              <a:rPr lang="ru-RU" sz="1900" dirty="0"/>
              <a:t> батька, Мирослава </a:t>
            </a:r>
          </a:p>
          <a:p>
            <a:pPr marL="0" indent="0" algn="r">
              <a:buNone/>
            </a:pPr>
            <a:r>
              <a:rPr lang="ru-RU" sz="1900" dirty="0" err="1"/>
              <a:t>пориває</a:t>
            </a:r>
            <a:r>
              <a:rPr lang="ru-RU" sz="1900" dirty="0"/>
              <a:t> з ним і </a:t>
            </a:r>
            <a:r>
              <a:rPr lang="ru-RU" sz="1900" dirty="0" err="1"/>
              <a:t>йде</a:t>
            </a:r>
            <a:r>
              <a:rPr lang="ru-RU" sz="1900" dirty="0"/>
              <a:t> до </a:t>
            </a:r>
            <a:r>
              <a:rPr lang="ru-RU" sz="1900" dirty="0" err="1"/>
              <a:t>тухольців</a:t>
            </a:r>
            <a:r>
              <a:rPr lang="ru-RU" sz="1900" dirty="0"/>
              <a:t>. </a:t>
            </a:r>
          </a:p>
          <a:p>
            <a:pPr marL="0" indent="0" algn="r">
              <a:buNone/>
            </a:pPr>
            <a:r>
              <a:rPr lang="ru-RU" sz="1900" dirty="0" err="1"/>
              <a:t>Дівчина</a:t>
            </a:r>
            <a:r>
              <a:rPr lang="ru-RU" sz="1900" dirty="0"/>
              <a:t>, </a:t>
            </a:r>
            <a:r>
              <a:rPr lang="ru-RU" sz="1900" dirty="0" err="1"/>
              <a:t>побачивши</a:t>
            </a:r>
            <a:r>
              <a:rPr lang="ru-RU" sz="1900" dirty="0"/>
              <a:t>, </a:t>
            </a:r>
          </a:p>
          <a:p>
            <a:pPr marL="0" indent="0" algn="r">
              <a:buNone/>
            </a:pPr>
            <a:r>
              <a:rPr lang="ru-RU" sz="1900" dirty="0" err="1"/>
              <a:t>що</a:t>
            </a:r>
            <a:r>
              <a:rPr lang="ru-RU" sz="1900" dirty="0"/>
              <a:t> </a:t>
            </a:r>
            <a:r>
              <a:rPr lang="ru-RU" sz="1900" dirty="0" err="1"/>
              <a:t>всі</a:t>
            </a:r>
            <a:r>
              <a:rPr lang="ru-RU" sz="1900" dirty="0"/>
              <a:t> </a:t>
            </a:r>
            <a:r>
              <a:rPr lang="ru-RU" sz="1900" dirty="0" err="1"/>
              <a:t>намагання</a:t>
            </a:r>
            <a:r>
              <a:rPr lang="ru-RU" sz="1900" dirty="0"/>
              <a:t> </a:t>
            </a:r>
            <a:r>
              <a:rPr lang="ru-RU" sz="1900" dirty="0" err="1"/>
              <a:t>врятувати</a:t>
            </a:r>
            <a:r>
              <a:rPr lang="ru-RU" sz="1900" dirty="0"/>
              <a:t> </a:t>
            </a:r>
          </a:p>
          <a:p>
            <a:pPr marL="0" indent="0" algn="r">
              <a:buNone/>
            </a:pPr>
            <a:r>
              <a:rPr lang="ru-RU" sz="1900" dirty="0"/>
              <a:t>честь батька </a:t>
            </a:r>
            <a:r>
              <a:rPr lang="ru-RU" sz="1900" dirty="0" err="1"/>
              <a:t>марні</a:t>
            </a:r>
            <a:r>
              <a:rPr lang="ru-RU" sz="1900" dirty="0"/>
              <a:t>, </a:t>
            </a:r>
          </a:p>
          <a:p>
            <a:pPr marL="0" indent="0" algn="r">
              <a:buNone/>
            </a:pPr>
            <a:r>
              <a:rPr lang="ru-RU" sz="1900" dirty="0" err="1"/>
              <a:t>що</a:t>
            </a:r>
            <a:r>
              <a:rPr lang="ru-RU" sz="1900" dirty="0"/>
              <a:t> шляху </a:t>
            </a:r>
            <a:r>
              <a:rPr lang="ru-RU" sz="1900" dirty="0" err="1"/>
              <a:t>повернути</a:t>
            </a:r>
            <a:r>
              <a:rPr lang="ru-RU" sz="1900" dirty="0"/>
              <a:t> батька </a:t>
            </a:r>
          </a:p>
          <a:p>
            <a:pPr marL="0" indent="0" algn="r">
              <a:buNone/>
            </a:pPr>
            <a:r>
              <a:rPr lang="ru-RU" sz="1900" dirty="0"/>
              <a:t>до </a:t>
            </a:r>
            <a:r>
              <a:rPr lang="ru-RU" sz="1900" dirty="0" err="1"/>
              <a:t>примирення</a:t>
            </a:r>
            <a:r>
              <a:rPr lang="ru-RU" sz="1900" dirty="0"/>
              <a:t> і</a:t>
            </a:r>
          </a:p>
          <a:p>
            <a:pPr marL="0" indent="0" algn="r">
              <a:buNone/>
            </a:pPr>
            <a:r>
              <a:rPr lang="ru-RU" sz="1900" dirty="0"/>
              <a:t> </a:t>
            </a:r>
            <a:r>
              <a:rPr lang="ru-RU" sz="1900" dirty="0" err="1"/>
              <a:t>єдності</a:t>
            </a:r>
            <a:r>
              <a:rPr lang="ru-RU" sz="1900" dirty="0"/>
              <a:t> з народом нема,</a:t>
            </a:r>
          </a:p>
          <a:p>
            <a:pPr marL="0" indent="0" algn="r">
              <a:buNone/>
            </a:pPr>
            <a:r>
              <a:rPr lang="ru-RU" sz="1900" dirty="0"/>
              <a:t> </a:t>
            </a:r>
            <a:r>
              <a:rPr lang="ru-RU" sz="1900" dirty="0" err="1"/>
              <a:t>виступає</a:t>
            </a:r>
            <a:r>
              <a:rPr lang="ru-RU" sz="1900" dirty="0"/>
              <a:t> </a:t>
            </a:r>
            <a:r>
              <a:rPr lang="ru-RU" sz="1900" dirty="0" err="1"/>
              <a:t>проти</a:t>
            </a:r>
            <a:r>
              <a:rPr lang="ru-RU" sz="1900" dirty="0"/>
              <a:t> </a:t>
            </a:r>
            <a:r>
              <a:rPr lang="ru-RU" sz="1900" dirty="0" err="1"/>
              <a:t>нього</a:t>
            </a:r>
            <a:r>
              <a:rPr lang="ru-RU" sz="1900" dirty="0"/>
              <a:t>. </a:t>
            </a:r>
          </a:p>
          <a:p>
            <a:pPr marL="0" indent="0" algn="r">
              <a:buNone/>
            </a:pPr>
            <a:r>
              <a:rPr lang="ru-RU" sz="1900" dirty="0"/>
              <a:t>Вона </a:t>
            </a:r>
            <a:r>
              <a:rPr lang="ru-RU" sz="1900" dirty="0" err="1"/>
              <a:t>звертається</a:t>
            </a:r>
            <a:r>
              <a:rPr lang="ru-RU" sz="1900" dirty="0"/>
              <a:t> до Захара Беркута з </a:t>
            </a:r>
            <a:r>
              <a:rPr lang="ru-RU" sz="1900" dirty="0" err="1"/>
              <a:t>проханням</a:t>
            </a:r>
            <a:r>
              <a:rPr lang="ru-RU" sz="1900" dirty="0"/>
              <a:t> </a:t>
            </a:r>
            <a:r>
              <a:rPr lang="ru-RU" sz="1900" dirty="0" err="1"/>
              <a:t>прийняти</a:t>
            </a:r>
            <a:r>
              <a:rPr lang="ru-RU" sz="1900" dirty="0"/>
              <a:t> </a:t>
            </a:r>
            <a:r>
              <a:rPr lang="ru-RU" sz="1900" dirty="0" err="1"/>
              <a:t>її</a:t>
            </a:r>
            <a:r>
              <a:rPr lang="ru-RU" sz="1900" dirty="0"/>
              <a:t> за дочку, </a:t>
            </a:r>
            <a:r>
              <a:rPr lang="ru-RU" sz="1900" dirty="0" err="1"/>
              <a:t>бо</a:t>
            </a:r>
            <a:r>
              <a:rPr lang="ru-RU" sz="1900" dirty="0"/>
              <a:t> "</a:t>
            </a:r>
            <a:r>
              <a:rPr lang="ru-RU" sz="1900" dirty="0" err="1"/>
              <a:t>Тугар</a:t>
            </a:r>
            <a:r>
              <a:rPr lang="ru-RU" sz="1900" dirty="0"/>
              <a:t> Вовк перестав бути </a:t>
            </a:r>
            <a:r>
              <a:rPr lang="ru-RU" sz="1900" dirty="0" err="1"/>
              <a:t>моїм</a:t>
            </a:r>
            <a:r>
              <a:rPr lang="ru-RU" sz="1900" dirty="0"/>
              <a:t> </a:t>
            </a:r>
            <a:r>
              <a:rPr lang="ru-RU" sz="1900" dirty="0" err="1"/>
              <a:t>батьком</a:t>
            </a:r>
            <a:r>
              <a:rPr lang="ru-RU" sz="1900" dirty="0"/>
              <a:t>, </a:t>
            </a:r>
            <a:r>
              <a:rPr lang="ru-RU" sz="1900" dirty="0" err="1"/>
              <a:t>відколи</a:t>
            </a:r>
            <a:r>
              <a:rPr lang="ru-RU" sz="1900" dirty="0"/>
              <a:t> </a:t>
            </a:r>
            <a:r>
              <a:rPr lang="ru-RU" sz="1900" dirty="0" err="1"/>
              <a:t>зрадив</a:t>
            </a:r>
            <a:r>
              <a:rPr lang="ru-RU" sz="1900" dirty="0"/>
              <a:t> </a:t>
            </a:r>
            <a:r>
              <a:rPr lang="ru-RU" sz="1900" dirty="0" err="1"/>
              <a:t>свій</a:t>
            </a:r>
            <a:r>
              <a:rPr lang="ru-RU" sz="1900" dirty="0"/>
              <a:t> край і пристав у службу </a:t>
            </a:r>
            <a:r>
              <a:rPr lang="ru-RU" sz="1900" dirty="0" err="1"/>
              <a:t>монголів</a:t>
            </a:r>
            <a:r>
              <a:rPr lang="ru-RU" sz="1900" dirty="0"/>
              <a:t>".</a:t>
            </a:r>
          </a:p>
          <a:p>
            <a:pPr marL="0" indent="0" algn="r">
              <a:buNone/>
            </a:pPr>
            <a:r>
              <a:rPr lang="ru-RU" sz="1900" dirty="0"/>
              <a:t>Мирослава полюбила простого </a:t>
            </a:r>
            <a:r>
              <a:rPr lang="ru-RU" sz="1900" dirty="0" err="1"/>
              <a:t>селянського</a:t>
            </a:r>
            <a:r>
              <a:rPr lang="ru-RU" sz="1900" dirty="0"/>
              <a:t> </a:t>
            </a:r>
            <a:r>
              <a:rPr lang="ru-RU" sz="1900" dirty="0" err="1"/>
              <a:t>хлопця</a:t>
            </a:r>
            <a:r>
              <a:rPr lang="ru-RU" sz="1900" dirty="0"/>
              <a:t>. В </a:t>
            </a:r>
            <a:r>
              <a:rPr lang="ru-RU" sz="1900" dirty="0" err="1"/>
              <a:t>особі</a:t>
            </a:r>
            <a:r>
              <a:rPr lang="ru-RU" sz="1900" dirty="0"/>
              <a:t> Максима Мирослава </a:t>
            </a:r>
            <a:r>
              <a:rPr lang="ru-RU" sz="1900" dirty="0" err="1"/>
              <a:t>бачить</a:t>
            </a:r>
            <a:r>
              <a:rPr lang="ru-RU" sz="1900" dirty="0"/>
              <a:t> </a:t>
            </a:r>
            <a:r>
              <a:rPr lang="ru-RU" sz="1900" dirty="0" err="1"/>
              <a:t>усіх</a:t>
            </a:r>
            <a:r>
              <a:rPr lang="ru-RU" sz="1900" dirty="0"/>
              <a:t> </a:t>
            </a:r>
            <a:r>
              <a:rPr lang="ru-RU" sz="1900" dirty="0" err="1"/>
              <a:t>тухольців</a:t>
            </a:r>
            <a:r>
              <a:rPr lang="ru-RU" sz="1900" dirty="0"/>
              <a:t>.</a:t>
            </a:r>
          </a:p>
          <a:p>
            <a:pPr marL="0" indent="0" algn="r">
              <a:buNone/>
            </a:pPr>
            <a:r>
              <a:rPr lang="ru-RU" sz="1900" dirty="0"/>
              <a:t>Мирослава — один </a:t>
            </a:r>
            <a:r>
              <a:rPr lang="ru-RU" sz="1900" dirty="0" err="1"/>
              <a:t>із</a:t>
            </a:r>
            <a:r>
              <a:rPr lang="ru-RU" sz="1900" dirty="0"/>
              <a:t> перших </a:t>
            </a:r>
            <a:r>
              <a:rPr lang="ru-RU" sz="1900" dirty="0" err="1"/>
              <a:t>образів</a:t>
            </a:r>
            <a:r>
              <a:rPr lang="ru-RU" sz="1900" dirty="0"/>
              <a:t> </a:t>
            </a:r>
            <a:r>
              <a:rPr lang="ru-RU" sz="1900" dirty="0" err="1"/>
              <a:t>дівчини-патріотки</a:t>
            </a:r>
            <a:r>
              <a:rPr lang="ru-RU" sz="1900" dirty="0"/>
              <a:t> в </a:t>
            </a:r>
            <a:r>
              <a:rPr lang="ru-RU" sz="1900" dirty="0" err="1"/>
              <a:t>українській</a:t>
            </a:r>
            <a:r>
              <a:rPr lang="ru-RU" sz="1900" dirty="0"/>
              <a:t> </a:t>
            </a:r>
            <a:r>
              <a:rPr lang="ru-RU" sz="1900" dirty="0" err="1"/>
              <a:t>літературі</a:t>
            </a:r>
            <a:r>
              <a:rPr lang="ru-RU" sz="1900" dirty="0"/>
              <a:t>.</a:t>
            </a: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BB609AD-F623-469B-888B-FEE784FBF04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301"/>
          <a:stretch/>
        </p:blipFill>
        <p:spPr>
          <a:xfrm>
            <a:off x="1970786" y="260747"/>
            <a:ext cx="3024336" cy="403197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5AB6E8E-989A-4A27-B58F-FBCBEA0AE3E5}"/>
              </a:ext>
            </a:extLst>
          </p:cNvPr>
          <p:cNvSpPr txBox="1"/>
          <p:nvPr/>
        </p:nvSpPr>
        <p:spPr>
          <a:xfrm>
            <a:off x="1979711" y="3923392"/>
            <a:ext cx="27743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х/ф «Захар Беркут» 1972р.</a:t>
            </a:r>
          </a:p>
        </p:txBody>
      </p:sp>
    </p:spTree>
    <p:extLst>
      <p:ext uri="{BB962C8B-B14F-4D97-AF65-F5344CB8AC3E}">
        <p14:creationId xmlns:p14="http://schemas.microsoft.com/office/powerpoint/2010/main" val="3514031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hkolDoska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ShkolnayaDoska</Template>
  <TotalTime>315</TotalTime>
  <Words>718</Words>
  <Application>Microsoft Office PowerPoint</Application>
  <PresentationFormat>Екран (4:3)</PresentationFormat>
  <Paragraphs>93</Paragraphs>
  <Slides>14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14</vt:i4>
      </vt:variant>
    </vt:vector>
  </HeadingPairs>
  <TitlesOfParts>
    <vt:vector size="19" baseType="lpstr">
      <vt:lpstr>Arial</vt:lpstr>
      <vt:lpstr>Ariston</vt:lpstr>
      <vt:lpstr>Calibri</vt:lpstr>
      <vt:lpstr>English157C </vt:lpstr>
      <vt:lpstr>ShkolDoska</vt:lpstr>
      <vt:lpstr>П’яте листопада Класна робота </vt:lpstr>
      <vt:lpstr>Презентація PowerPoint</vt:lpstr>
      <vt:lpstr>Літературний диктант. </vt:lpstr>
      <vt:lpstr>Презентація PowerPoint</vt:lpstr>
      <vt:lpstr>Максим Беркут</vt:lpstr>
      <vt:lpstr>Презентація PowerPoint</vt:lpstr>
      <vt:lpstr>Презентація PowerPoint</vt:lpstr>
      <vt:lpstr>Мирослава</vt:lpstr>
      <vt:lpstr>Презентація PowerPoint</vt:lpstr>
      <vt:lpstr>Презентація PowerPoint</vt:lpstr>
      <vt:lpstr>Відмінні риси Максима і Мирослави </vt:lpstr>
      <vt:lpstr>Спільні риси Максима і Мирослави </vt:lpstr>
      <vt:lpstr>Презентація PowerPoint</vt:lpstr>
      <vt:lpstr>Презентація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І.Франко  «Захар Беркут»</dc:title>
  <dc:creator>Admin</dc:creator>
  <dc:description>http://propowerpoint.ru - Бесплатные шаблоны для презентаций. Полезные советы и уроки  PowerPoint .</dc:description>
  <cp:lastModifiedBy>Елена Зайцева</cp:lastModifiedBy>
  <cp:revision>18</cp:revision>
  <dcterms:created xsi:type="dcterms:W3CDTF">2020-10-01T16:38:40Z</dcterms:created>
  <dcterms:modified xsi:type="dcterms:W3CDTF">2024-10-30T10:12:49Z</dcterms:modified>
</cp:coreProperties>
</file>