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8" r:id="rId4"/>
    <p:sldId id="260" r:id="rId5"/>
    <p:sldId id="262" r:id="rId6"/>
    <p:sldId id="264" r:id="rId7"/>
    <p:sldId id="263" r:id="rId8"/>
    <p:sldId id="257" r:id="rId9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0718" y="1052736"/>
            <a:ext cx="6017626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95325"/>
            <a:ext cx="8291264" cy="39498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248472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248472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0619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12633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0619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2633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99381"/>
            <a:ext cx="82912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0C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836712"/>
            <a:ext cx="7488832" cy="1470025"/>
          </a:xfrm>
        </p:spPr>
        <p:txBody>
          <a:bodyPr>
            <a:normAutofit fontScale="90000"/>
          </a:bodyPr>
          <a:lstStyle/>
          <a:p>
            <a:r>
              <a:rPr lang="uk-UA" sz="6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Одинадцяте жовтня </a:t>
            </a:r>
            <a:br>
              <a:rPr lang="uk-UA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Класна робота</a:t>
            </a:r>
            <a:br>
              <a:rPr lang="uk-UA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дієслова</a:t>
            </a:r>
            <a:endParaRPr lang="ru-RU" sz="8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79984" y="1713384"/>
            <a:ext cx="6248400" cy="990600"/>
            <a:chOff x="720" y="1392"/>
            <a:chExt cx="4058" cy="48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333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551384" y="1484784"/>
            <a:ext cx="611188" cy="608013"/>
            <a:chOff x="579" y="1386"/>
            <a:chExt cx="385" cy="383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2" name="Oval 1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16" name="Text Box 15"/>
          <p:cNvSpPr txBox="1">
            <a:spLocks noChangeArrowheads="1"/>
          </p:cNvSpPr>
          <p:nvPr/>
        </p:nvSpPr>
        <p:spPr bwMode="gray">
          <a:xfrm>
            <a:off x="1659334" y="1554634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80808"/>
                </a:solidFill>
              </a:rPr>
              <a:t>1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779984" y="2957984"/>
            <a:ext cx="6248400" cy="990600"/>
            <a:chOff x="720" y="1392"/>
            <a:chExt cx="4058" cy="480"/>
          </a:xfrm>
        </p:grpSpPr>
        <p:sp>
          <p:nvSpPr>
            <p:cNvPr id="18" name="AutoShape 1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0" name="AutoShape 1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551384" y="2729384"/>
            <a:ext cx="611188" cy="608013"/>
            <a:chOff x="579" y="1386"/>
            <a:chExt cx="385" cy="383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25" name="Oval 2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29" name="Text Box 28"/>
          <p:cNvSpPr txBox="1">
            <a:spLocks noChangeArrowheads="1"/>
          </p:cNvSpPr>
          <p:nvPr/>
        </p:nvSpPr>
        <p:spPr bwMode="gray">
          <a:xfrm>
            <a:off x="1659334" y="2799234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80808"/>
                </a:solidFill>
              </a:rPr>
              <a:t>2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1779984" y="4269259"/>
            <a:ext cx="6248400" cy="990600"/>
            <a:chOff x="720" y="1392"/>
            <a:chExt cx="4058" cy="480"/>
          </a:xfrm>
        </p:grpSpPr>
        <p:sp>
          <p:nvSpPr>
            <p:cNvPr id="31" name="AutoShape 3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3" name="AutoShape 3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AutoShape 3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1551384" y="4040659"/>
            <a:ext cx="611188" cy="608013"/>
            <a:chOff x="579" y="1386"/>
            <a:chExt cx="385" cy="383"/>
          </a:xfrm>
        </p:grpSpPr>
        <p:sp>
          <p:nvSpPr>
            <p:cNvPr id="36" name="Oval 3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38" name="Oval 3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3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0" name="Oval 3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4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42" name="Text Box 41"/>
          <p:cNvSpPr txBox="1">
            <a:spLocks noChangeArrowheads="1"/>
          </p:cNvSpPr>
          <p:nvPr/>
        </p:nvSpPr>
        <p:spPr bwMode="gray">
          <a:xfrm>
            <a:off x="1659334" y="4110509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white">
          <a:xfrm>
            <a:off x="2221309" y="1891184"/>
            <a:ext cx="5638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uk-UA" sz="2800" b="1" dirty="0">
                <a:solidFill>
                  <a:srgbClr val="FFFF00"/>
                </a:solidFill>
              </a:rPr>
              <a:t>поглибиш знання про дієслово;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white">
          <a:xfrm>
            <a:off x="2221309" y="3173884"/>
            <a:ext cx="5638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uk-UA" sz="2800" b="1" dirty="0">
                <a:solidFill>
                  <a:srgbClr val="FFFF00"/>
                </a:solidFill>
              </a:rPr>
              <a:t>дізнаєшся про вид дієслова;</a:t>
            </a:r>
            <a:r>
              <a:rPr lang="uk-UA" sz="1600" dirty="0">
                <a:solidFill>
                  <a:srgbClr val="FEFFFF"/>
                </a:solidFill>
              </a:rPr>
              <a:t> </a:t>
            </a:r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white">
          <a:xfrm>
            <a:off x="2221309" y="4467697"/>
            <a:ext cx="5638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uk-UA" sz="2800" b="1" dirty="0">
                <a:solidFill>
                  <a:srgbClr val="FFFF00"/>
                </a:solidFill>
              </a:rPr>
              <a:t>навчишся визначати вид дієслова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6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 </a:t>
            </a:r>
            <a:endParaRPr lang="ru-RU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1998" y="1124744"/>
            <a:ext cx="3033330" cy="2038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Дієслово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6842" y="3475753"/>
            <a:ext cx="289848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Морфологічні ознаки…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30815" y="1145478"/>
            <a:ext cx="4472540" cy="1960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самостійна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предмета і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27850" y="3467327"/>
            <a:ext cx="427847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Час, число, особа,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вид,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419916" y="19149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452407" y="36822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4500" y="4775554"/>
            <a:ext cx="282082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дієслів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468877" y="49904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65712" y="4778591"/>
            <a:ext cx="423764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Минулий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теперішній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майбутній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831849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932856" y="188640"/>
            <a:ext cx="49685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дієслова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45707" y="1728826"/>
            <a:ext cx="331779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Доконаний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716016" y="1690395"/>
            <a:ext cx="37444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Недоконаний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2258616">
            <a:off x="2465829" y="1047040"/>
            <a:ext cx="484632" cy="693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449015">
            <a:off x="5670772" y="1029316"/>
            <a:ext cx="484632" cy="712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3" y="3212686"/>
            <a:ext cx="3835476" cy="2529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означають дію, завершену в минулому, або ту, що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язково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відбудеться в майбутньому.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 на питання що зробити? що зробив? що зроблю? і подібні: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зшити-зшили, зшиють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02406" y="3239189"/>
            <a:ext cx="4134089" cy="2476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незавершену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необмежену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шили,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6524271" y="2682617"/>
            <a:ext cx="484632" cy="564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062288" y="2682617"/>
            <a:ext cx="484632" cy="5276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738" y="4874692"/>
            <a:ext cx="1474787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6017" y="1124744"/>
            <a:ext cx="8930479" cy="4666456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 доконаного і недоконаного виду складають </a:t>
            </a:r>
            <a:r>
              <a:rPr lang="uk-UA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видові пари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Наприклад: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робити-зробити.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 дієслова </a:t>
            </a:r>
            <a:r>
              <a:rPr lang="uk-UA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мають видових пар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ворогувати (недоконаного виду); натерпітися, насидітися, схаменутися (доконаного виду).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 видові пари дієслів мають </a:t>
            </a:r>
            <a:r>
              <a:rPr lang="uk-UA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 основи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говорити-сказати, шукати-знайти, ловити-піймати, брати-взяти.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Зверни увагу! </a:t>
            </a:r>
            <a:endParaRPr lang="ru-RU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24744"/>
            <a:ext cx="1475216" cy="180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504940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Творення дієслів 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828498"/>
              </p:ext>
            </p:extLst>
          </p:nvPr>
        </p:nvGraphicFramePr>
        <p:xfrm>
          <a:off x="107504" y="1052736"/>
          <a:ext cx="8928992" cy="5805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1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4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2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024">
                <a:tc>
                  <a:txBody>
                    <a:bodyPr/>
                    <a:lstStyle/>
                    <a:p>
                      <a:r>
                        <a:rPr lang="uk-UA" dirty="0"/>
                        <a:t>Дієслова недоконаного</a:t>
                      </a:r>
                      <a:r>
                        <a:rPr lang="uk-UA" baseline="0" dirty="0"/>
                        <a:t> </a:t>
                      </a:r>
                      <a:r>
                        <a:rPr lang="uk-UA" dirty="0"/>
                        <a:t>виду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Спосіб творення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Дієслова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доконаного</a:t>
                      </a:r>
                      <a:r>
                        <a:rPr lang="ru-RU" dirty="0"/>
                        <a:t> виду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200"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Префіксальний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7779">
                <a:tc>
                  <a:txBody>
                    <a:bodyPr/>
                    <a:lstStyle/>
                    <a:p>
                      <a:r>
                        <a:rPr lang="uk-UA" dirty="0"/>
                        <a:t>робити</a:t>
                      </a:r>
                    </a:p>
                    <a:p>
                      <a:r>
                        <a:rPr lang="uk-UA" dirty="0"/>
                        <a:t>програмувати</a:t>
                      </a:r>
                    </a:p>
                    <a:p>
                      <a:r>
                        <a:rPr lang="uk-UA" dirty="0"/>
                        <a:t>лити</a:t>
                      </a:r>
                    </a:p>
                    <a:p>
                      <a:r>
                        <a:rPr lang="uk-UA" dirty="0"/>
                        <a:t>зеленіти</a:t>
                      </a:r>
                    </a:p>
                    <a:p>
                      <a:r>
                        <a:rPr lang="uk-UA" dirty="0"/>
                        <a:t>летіти</a:t>
                      </a:r>
                    </a:p>
                    <a:p>
                      <a:r>
                        <a:rPr lang="uk-UA" dirty="0"/>
                        <a:t>читати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з-</a:t>
                      </a:r>
                    </a:p>
                    <a:p>
                      <a:pPr algn="ctr"/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за-</a:t>
                      </a:r>
                    </a:p>
                    <a:p>
                      <a:pPr algn="ctr"/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на-</a:t>
                      </a:r>
                    </a:p>
                    <a:p>
                      <a:pPr algn="ctr"/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по-</a:t>
                      </a:r>
                    </a:p>
                    <a:p>
                      <a:pPr algn="ctr"/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при-</a:t>
                      </a:r>
                    </a:p>
                    <a:p>
                      <a:pPr algn="ctr"/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про-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з</a:t>
                      </a:r>
                      <a:r>
                        <a:rPr lang="uk-UA" dirty="0"/>
                        <a:t>робити</a:t>
                      </a:r>
                    </a:p>
                    <a:p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за</a:t>
                      </a:r>
                      <a:r>
                        <a:rPr lang="uk-UA" dirty="0"/>
                        <a:t>програмувати</a:t>
                      </a:r>
                    </a:p>
                    <a:p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на</a:t>
                      </a:r>
                      <a:r>
                        <a:rPr lang="uk-UA" dirty="0"/>
                        <a:t>лити</a:t>
                      </a:r>
                    </a:p>
                    <a:p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по</a:t>
                      </a:r>
                      <a:r>
                        <a:rPr lang="uk-UA" dirty="0"/>
                        <a:t>зеленіти</a:t>
                      </a:r>
                    </a:p>
                    <a:p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при</a:t>
                      </a:r>
                      <a:r>
                        <a:rPr lang="uk-UA" dirty="0"/>
                        <a:t>летіти</a:t>
                      </a:r>
                    </a:p>
                    <a:p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про</a:t>
                      </a:r>
                      <a:r>
                        <a:rPr lang="uk-UA" dirty="0"/>
                        <a:t>читати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200"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/>
                        <a:t>Суфіксальний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263">
                <a:tc>
                  <a:txBody>
                    <a:bodyPr/>
                    <a:lstStyle/>
                    <a:p>
                      <a:r>
                        <a:rPr lang="uk-UA" dirty="0"/>
                        <a:t>смикати</a:t>
                      </a:r>
                    </a:p>
                    <a:p>
                      <a:r>
                        <a:rPr lang="uk-UA" dirty="0"/>
                        <a:t> рубати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-ну-</a:t>
                      </a:r>
                    </a:p>
                    <a:p>
                      <a:pPr algn="ctr"/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uk-UA" dirty="0" err="1">
                          <a:solidFill>
                            <a:srgbClr val="FF0000"/>
                          </a:solidFill>
                        </a:rPr>
                        <a:t>ону</a:t>
                      </a:r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смик</a:t>
                      </a:r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ну</a:t>
                      </a:r>
                      <a:r>
                        <a:rPr lang="uk-UA" dirty="0"/>
                        <a:t>ти</a:t>
                      </a:r>
                    </a:p>
                    <a:p>
                      <a:r>
                        <a:rPr lang="uk-UA" dirty="0"/>
                        <a:t>руб</a:t>
                      </a:r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ону</a:t>
                      </a:r>
                      <a:r>
                        <a:rPr lang="uk-UA" dirty="0"/>
                        <a:t>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200"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/>
                        <a:t>Чергування звуків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r>
                        <a:rPr lang="uk-UA" dirty="0"/>
                        <a:t>збирати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зібрати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200"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/>
                        <a:t>Інша</a:t>
                      </a:r>
                      <a:r>
                        <a:rPr lang="uk-UA" baseline="0" dirty="0"/>
                        <a:t> основа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r>
                        <a:rPr lang="uk-UA" dirty="0"/>
                        <a:t>брати, ловити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взяти, спіймати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349"/>
            <a:ext cx="1474787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11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9634" y="1412777"/>
            <a:ext cx="8291264" cy="4189664"/>
          </a:xfrm>
        </p:spPr>
        <p:txBody>
          <a:bodyPr>
            <a:normAutofit fontScale="92500"/>
          </a:bodyPr>
          <a:lstStyle/>
          <a:p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Гойдати, спорудити, крикнути, усвідомлювати, вибрати, вітати, знати, ойкнути, тьохкати, здивувати, перемогти.</a:t>
            </a:r>
          </a:p>
          <a:p>
            <a:pPr marL="0" indent="0">
              <a:buNone/>
            </a:pPr>
            <a:endParaRPr lang="uk-UA" dirty="0"/>
          </a:p>
          <a:p>
            <a:pPr marL="0" indent="0" algn="r">
              <a:buNone/>
            </a:pP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Якщо ти правильно виконав завдання, з   других букв записаних слів складеться    закінчення </a:t>
            </a:r>
            <a:r>
              <a:rPr lang="uk-UA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прислів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я: «Хвали літо, коли…».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Запиши</a:t>
            </a:r>
            <a:r>
              <a:rPr lang="uk-UA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дієслова у дві колонки:                         а) недоконаного виду; б) доконаного виду.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1257470" cy="126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61" y="5506812"/>
            <a:ext cx="1304677" cy="13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501008"/>
            <a:ext cx="8784976" cy="1143000"/>
          </a:xfrm>
        </p:spPr>
        <p:txBody>
          <a:bodyPr>
            <a:noAutofit/>
          </a:bodyPr>
          <a:lstStyle/>
          <a:p>
            <a:r>
              <a:rPr lang="uk-UA" sz="6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Дякую всім за роботу! </a:t>
            </a:r>
            <a:br>
              <a:rPr lang="uk-UA" sz="6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зустрічі!</a:t>
            </a:r>
            <a:endParaRPr lang="ru-RU" sz="6600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277"/>
            <a:ext cx="4541837" cy="32972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93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185873c2f9bd6e54bdd9b968742bc5f73a5a91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327</Words>
  <Application>Microsoft Office PowerPoint</Application>
  <PresentationFormat>Екран (4:3)</PresentationFormat>
  <Paragraphs>71</Paragraphs>
  <Slides>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Одинадцяте жовтня  Класна робота Вид дієслова</vt:lpstr>
      <vt:lpstr>Сьогодні на уроці ти…</vt:lpstr>
      <vt:lpstr>Пригадай </vt:lpstr>
      <vt:lpstr>Презентація PowerPoint</vt:lpstr>
      <vt:lpstr>Зверни увагу! </vt:lpstr>
      <vt:lpstr>Творення дієслів </vt:lpstr>
      <vt:lpstr>Запиши дієслова у дві колонки:                         а) недоконаного виду; б) доконаного виду.</vt:lpstr>
      <vt:lpstr>Дякую всім за роботу!  До зустрічі!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 на воде</dc:title>
  <dc:creator>obstinate</dc:creator>
  <dc:description>Шаблон презентации с сайта https://presentation-creation.ru/</dc:description>
  <cp:lastModifiedBy>Виктория Зайцева</cp:lastModifiedBy>
  <cp:revision>275</cp:revision>
  <dcterms:created xsi:type="dcterms:W3CDTF">2018-02-25T09:09:03Z</dcterms:created>
  <dcterms:modified xsi:type="dcterms:W3CDTF">2023-10-10T15:47:49Z</dcterms:modified>
</cp:coreProperties>
</file>