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47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12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34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4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93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18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24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49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34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5CBE-2881-4F49-A223-809048D3F42D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0160-ED05-4424-ADE8-DCFB4177A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5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ПОМІРКУЙ: як ти розумієш слова Василя Симоненка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47"/>
          <a:stretch/>
        </p:blipFill>
        <p:spPr>
          <a:xfrm>
            <a:off x="467544" y="1628800"/>
            <a:ext cx="4010953" cy="4143617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b="1" dirty="0"/>
              <a:t>Ти знаєш, що ти — людина</a:t>
            </a:r>
            <a:r>
              <a:rPr lang="ru-RU" b="1" dirty="0"/>
              <a:t>? </a:t>
            </a:r>
            <a:endParaRPr lang="uk-UA" b="1" dirty="0"/>
          </a:p>
          <a:p>
            <a:pPr marL="0" indent="0">
              <a:lnSpc>
                <a:spcPct val="110000"/>
              </a:lnSpc>
              <a:buNone/>
            </a:pPr>
            <a:r>
              <a:rPr lang="uk-UA" b="1" dirty="0"/>
              <a:t>Ти знаєш про це чи ні</a:t>
            </a:r>
            <a:r>
              <a:rPr lang="ru-RU" b="1" dirty="0"/>
              <a:t>? </a:t>
            </a:r>
            <a:r>
              <a:rPr lang="uk-UA" b="1" dirty="0"/>
              <a:t>Усмішка твоя — єдина,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b="1" dirty="0"/>
              <a:t>Мука твоя — єдина,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b="1" dirty="0"/>
              <a:t>Очі твої — одні. </a:t>
            </a:r>
          </a:p>
          <a:p>
            <a:pPr marL="0" indent="0" algn="r">
              <a:buNone/>
            </a:pPr>
            <a:r>
              <a:rPr lang="uk-UA" i="1" dirty="0"/>
              <a:t>В. Симоненко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659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ЗАПИШИ дату й тему уроку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/>
              <a:t>Особливості будови опису зовнішності людини.</a:t>
            </a:r>
            <a:r>
              <a:rPr lang="uk-UA" sz="3600" b="1" i="1" dirty="0"/>
              <a:t> </a:t>
            </a:r>
            <a:r>
              <a:rPr lang="uk-UA" sz="3600" b="1" dirty="0"/>
              <a:t>Докладний усний переказ розповідного тексту художнього стилю з елементами опису зовнішності людини (за складним планом)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65104"/>
            <a:ext cx="2304256" cy="21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3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Пригадай види описів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6526"/>
            <a:ext cx="7416824" cy="398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32910"/>
            <a:ext cx="3098904" cy="2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08" y="3429000"/>
            <a:ext cx="3442978" cy="202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56" y="2849867"/>
            <a:ext cx="2415462" cy="275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85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Запам'ятай!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3204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/>
              <a:t>Опис зовнішності людини </a:t>
            </a:r>
            <a:r>
              <a:rPr lang="uk-UA" sz="2800" dirty="0"/>
              <a:t>– це словесний </a:t>
            </a:r>
            <a:r>
              <a:rPr lang="uk-UA" sz="2800" b="1" dirty="0">
                <a:solidFill>
                  <a:srgbClr val="C00000"/>
                </a:solidFill>
              </a:rPr>
              <a:t>портрет</a:t>
            </a:r>
            <a:r>
              <a:rPr lang="uk-UA" sz="2800" dirty="0"/>
              <a:t>, зображення людини мовними засобами.</a:t>
            </a:r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2345" r="2908" b="2428"/>
          <a:stretch/>
        </p:blipFill>
        <p:spPr>
          <a:xfrm>
            <a:off x="467544" y="1809344"/>
            <a:ext cx="8316533" cy="4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4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Поміркуй: ознаки якого стилю притаманні кожному реченню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3"/>
          <a:stretch/>
        </p:blipFill>
        <p:spPr>
          <a:xfrm>
            <a:off x="107504" y="1556792"/>
            <a:ext cx="893971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44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ПРИГАДАЙМО!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C00000"/>
                </a:solidFill>
              </a:rPr>
              <a:t>Простий план </a:t>
            </a:r>
          </a:p>
          <a:p>
            <a:pPr marL="0" indent="0">
              <a:buNone/>
            </a:pPr>
            <a:r>
              <a:rPr lang="uk-UA" dirty="0"/>
              <a:t>1.</a:t>
            </a:r>
          </a:p>
          <a:p>
            <a:pPr marL="0" indent="0">
              <a:buNone/>
            </a:pPr>
            <a:r>
              <a:rPr lang="uk-UA" dirty="0"/>
              <a:t>2.</a:t>
            </a:r>
          </a:p>
          <a:p>
            <a:pPr marL="0" indent="0">
              <a:buNone/>
            </a:pPr>
            <a:r>
              <a:rPr lang="uk-UA" dirty="0"/>
              <a:t>3.</a:t>
            </a:r>
          </a:p>
          <a:p>
            <a:pPr marL="0" indent="0">
              <a:buNone/>
            </a:pPr>
            <a:r>
              <a:rPr lang="uk-UA" dirty="0"/>
              <a:t>4.</a:t>
            </a:r>
          </a:p>
          <a:p>
            <a:pPr marL="0" indent="0">
              <a:buNone/>
            </a:pPr>
            <a:r>
              <a:rPr lang="uk-UA" dirty="0"/>
              <a:t>5.</a:t>
            </a:r>
          </a:p>
          <a:p>
            <a:pPr marL="0" indent="0">
              <a:buNone/>
            </a:pPr>
            <a:r>
              <a:rPr lang="uk-UA" dirty="0"/>
              <a:t>6.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C00000"/>
                </a:solidFill>
              </a:rPr>
              <a:t>Складний план</a:t>
            </a:r>
          </a:p>
          <a:p>
            <a:pPr marL="0" indent="0" fontAlgn="base">
              <a:buNone/>
            </a:pPr>
            <a:r>
              <a:rPr lang="ru-RU" dirty="0"/>
              <a:t>I. Вступ.</a:t>
            </a:r>
          </a:p>
          <a:p>
            <a:pPr marL="0" indent="0" fontAlgn="base">
              <a:buNone/>
            </a:pPr>
            <a:r>
              <a:rPr lang="ru-RU" dirty="0"/>
              <a:t>II. </a:t>
            </a:r>
            <a:r>
              <a:rPr lang="uk-UA" dirty="0"/>
              <a:t>Основна частина.</a:t>
            </a:r>
          </a:p>
          <a:p>
            <a:pPr marL="0" indent="0" fontAlgn="base">
              <a:buNone/>
            </a:pPr>
            <a:r>
              <a:rPr lang="ru-RU" dirty="0"/>
              <a:t>1.</a:t>
            </a:r>
          </a:p>
          <a:p>
            <a:pPr marL="0" indent="0" fontAlgn="base">
              <a:buNone/>
            </a:pPr>
            <a:r>
              <a:rPr lang="ru-RU" dirty="0"/>
              <a:t>2.</a:t>
            </a:r>
          </a:p>
          <a:p>
            <a:pPr marL="0" indent="0" fontAlgn="base">
              <a:buNone/>
            </a:pPr>
            <a:r>
              <a:rPr lang="ru-RU" dirty="0"/>
              <a:t>3.</a:t>
            </a:r>
          </a:p>
          <a:p>
            <a:pPr marL="0" indent="0" fontAlgn="base">
              <a:buNone/>
            </a:pPr>
            <a:r>
              <a:rPr lang="ru-RU" dirty="0"/>
              <a:t>III. </a:t>
            </a:r>
            <a:r>
              <a:rPr lang="uk-UA" dirty="0"/>
              <a:t>Закінчення  (висновок).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7337" r="18514" b="7012"/>
          <a:stretch/>
        </p:blipFill>
        <p:spPr>
          <a:xfrm>
            <a:off x="1763688" y="3356992"/>
            <a:ext cx="2335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18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386" y="-99392"/>
            <a:ext cx="7433414" cy="1296144"/>
          </a:xfrm>
        </p:spPr>
        <p:txBody>
          <a:bodyPr/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Прочитайте поданий текст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8326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chemeClr val="accent4">
                    <a:lumMod val="75000"/>
                  </a:schemeClr>
                </a:solidFill>
              </a:rPr>
              <a:t>РОМАН КУРОЧКА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sz="3400" dirty="0"/>
              <a:t>На крутому березі Дністра стоїть невелике село Берізки. У тих Берізках і живе учень п’ятого класу Роман Курочка. Хлопець він на вигляд не дуже показний: невисокий, худорлявий, кирпатий, з гарними темно-сірими очима. А русяве волосся на голові за літо так вигорає на сонці, що стає білим-білим. Груди й плечі вузькі.</a:t>
            </a:r>
          </a:p>
          <a:p>
            <a:pPr marL="0" indent="0" algn="just">
              <a:buNone/>
            </a:pPr>
            <a:r>
              <a:rPr lang="uk-UA" sz="3400" dirty="0"/>
              <a:t>	Роман був найменшим у класі. Вийдуть учні на фізкультуру, вишикуються в одну лінію, плече до плеча, то Курочка найостанніший. А коли йдуть строєм, Микола Перегуда, що був у класі найвищим, озирнеться та насмішкувато й кине:</a:t>
            </a:r>
          </a:p>
          <a:p>
            <a:pPr marL="0" indent="0" algn="just">
              <a:buNone/>
            </a:pPr>
            <a:r>
              <a:rPr lang="uk-UA" sz="3400" dirty="0"/>
              <a:t>— Ей, Романе, ноги вище піднімай!</a:t>
            </a:r>
          </a:p>
          <a:p>
            <a:pPr marL="0" indent="0" algn="just">
              <a:buNone/>
            </a:pPr>
            <a:r>
              <a:rPr lang="uk-UA" sz="3400" dirty="0"/>
              <a:t>	І весь клас так і зайдеться сміхом.</a:t>
            </a:r>
          </a:p>
          <a:p>
            <a:pPr marL="0" indent="0" algn="just">
              <a:buNone/>
            </a:pPr>
            <a:r>
              <a:rPr lang="uk-UA" sz="3400" dirty="0"/>
              <a:t>	Узагалі той Перегуда не давав бідному Курочці спокою. Високий, здоровий, він, бувало, штовхне хлопця в плече:</a:t>
            </a:r>
          </a:p>
          <a:p>
            <a:pPr marL="0" indent="0" algn="just">
              <a:buNone/>
            </a:pPr>
            <a:r>
              <a:rPr lang="uk-UA" sz="3400" dirty="0"/>
              <a:t>— Ти, Романе, навіть не курочка, а справжнісіньке курча.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" y="0"/>
            <a:ext cx="1186786" cy="137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601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60486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sz="3400" dirty="0"/>
              <a:t>Роман мовчки зносив ті глузування Перегуди. Та й що міг сказати, коли на зріст він був якраз тому під руки. Тільки одного разу не втерпів, стиснув кулаки й тремтливим голосом сказав:</a:t>
            </a:r>
          </a:p>
          <a:p>
            <a:pPr marL="0" indent="0" algn="just">
              <a:buNone/>
            </a:pPr>
            <a:r>
              <a:rPr lang="uk-UA" sz="3400" dirty="0"/>
              <a:t>— Ну почекай, ми ще з тобою поквитаємось…— і, певно, у ту хвилину Романові дуже хотілося бути більшим і сильнішим за Перегуду.</a:t>
            </a:r>
          </a:p>
          <a:p>
            <a:pPr marL="0" indent="0" algn="just">
              <a:buNone/>
            </a:pPr>
            <a:r>
              <a:rPr lang="uk-UA" sz="3400" dirty="0"/>
              <a:t>	Жили Роман з матір’ю на березі Дністра. Невелика їхня хата в садочку стояла над дорогою, а кінець городу спускався до самісінької води. І влітку, поки мати працює, хлопець усе біля річки: то рибу ловить, то ятери сушить, то весло </a:t>
            </a:r>
            <a:r>
              <a:rPr lang="uk-UA" sz="3400" dirty="0" err="1"/>
              <a:t>струже</a:t>
            </a:r>
            <a:r>
              <a:rPr lang="uk-UA" sz="3400" dirty="0"/>
              <a:t> або смолить свою плоскодонку. А то збере цілу ватагу таких хлопців, як сам, та все проводить з ними змагання.</a:t>
            </a:r>
          </a:p>
          <a:p>
            <a:pPr marL="0" indent="0" algn="just">
              <a:buNone/>
            </a:pPr>
            <a:r>
              <a:rPr lang="uk-UA" sz="3400" dirty="0"/>
              <a:t>	І тут Роман виявився таким майстром, що випередити його ніхто не міг. Він так спритно вимахував руками і перебирав у воді ногами, що й справді був схожий на прудку рибину </a:t>
            </a:r>
            <a:r>
              <a:rPr lang="uk-UA" sz="3400" i="1" dirty="0"/>
              <a:t>(За А. Дрофанем, 256 сл.).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965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236296" cy="64807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ПРАЦЮЄМО ЗА ПРОЧИТАНИМ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112568"/>
          </a:xfrm>
        </p:spPr>
        <p:txBody>
          <a:bodyPr>
            <a:normAutofit lnSpcReduction="10000"/>
          </a:bodyPr>
          <a:lstStyle/>
          <a:p>
            <a:pPr marL="514350" indent="-514350" algn="just" fontAlgn="base">
              <a:buAutoNum type="arabicPeriod"/>
            </a:pPr>
            <a:r>
              <a:rPr lang="uk-UA" dirty="0"/>
              <a:t>Визначте, про що розповідається в тексті. </a:t>
            </a:r>
          </a:p>
          <a:p>
            <a:pPr marL="514350" indent="-514350" algn="just" fontAlgn="base">
              <a:buAutoNum type="arabicPeriod"/>
            </a:pPr>
            <a:r>
              <a:rPr lang="uk-UA" dirty="0"/>
              <a:t>З’ясуйте тему й основну думку висловлювання.</a:t>
            </a:r>
          </a:p>
          <a:p>
            <a:pPr marL="0" indent="0" algn="just" fontAlgn="base">
              <a:buNone/>
            </a:pPr>
            <a:r>
              <a:rPr lang="uk-UA" dirty="0"/>
              <a:t>3. Назвіть учасників мовленнєвої ситуації. Дайте їм характеристику.</a:t>
            </a:r>
          </a:p>
          <a:p>
            <a:pPr marL="0" indent="0" algn="just" fontAlgn="base">
              <a:buNone/>
            </a:pPr>
            <a:r>
              <a:rPr lang="uk-UA" dirty="0"/>
              <a:t>4.  Чому Романа називали справжнім курчам?</a:t>
            </a:r>
          </a:p>
          <a:p>
            <a:pPr marL="0" indent="0" algn="just" fontAlgn="base">
              <a:buNone/>
            </a:pPr>
            <a:r>
              <a:rPr lang="uk-UA" dirty="0"/>
              <a:t>5.  Хто не давав бідному Курочці спокою?</a:t>
            </a:r>
          </a:p>
          <a:p>
            <a:pPr marL="0" indent="0" algn="just" fontAlgn="base">
              <a:buNone/>
            </a:pPr>
            <a:r>
              <a:rPr lang="uk-UA" dirty="0"/>
              <a:t>6. У чому виявився Роман майстром?</a:t>
            </a:r>
          </a:p>
          <a:p>
            <a:pPr marL="0" indent="0" algn="just" fontAlgn="base">
              <a:buNone/>
            </a:pPr>
            <a:r>
              <a:rPr lang="uk-UA" dirty="0"/>
              <a:t>7. Які висновки можна зробити за змістом прочитаного?</a:t>
            </a:r>
          </a:p>
          <a:p>
            <a:pPr marL="0" indent="0" fontAlgn="base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361728" cy="111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058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542</Words>
  <Application>Microsoft Office PowerPoint</Application>
  <PresentationFormat>Екран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ПОМІРКУЙ: як ти розумієш слова Василя Симоненка</vt:lpstr>
      <vt:lpstr>ЗАПИШИ дату й тему уроку</vt:lpstr>
      <vt:lpstr>Пригадай види описів</vt:lpstr>
      <vt:lpstr>Запам'ятай! </vt:lpstr>
      <vt:lpstr>Поміркуй: ознаки якого стилю притаманні кожному реченню</vt:lpstr>
      <vt:lpstr>ПРИГАДАЙМО!</vt:lpstr>
      <vt:lpstr>Прочитайте поданий текст</vt:lpstr>
      <vt:lpstr>Презентація PowerPoint</vt:lpstr>
      <vt:lpstr>ПРАЦЮЄМО ЗА ПРОЧИТАНИМ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ПОМІРКУЙ: як ти розумієш слова Василя Симоненка</dc:title>
  <dc:creator>User</dc:creator>
  <cp:lastModifiedBy>Виктория Зайцева</cp:lastModifiedBy>
  <cp:revision>16</cp:revision>
  <dcterms:created xsi:type="dcterms:W3CDTF">2022-11-20T14:19:34Z</dcterms:created>
  <dcterms:modified xsi:type="dcterms:W3CDTF">2023-10-15T17:29:49Z</dcterms:modified>
</cp:coreProperties>
</file>