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3" r:id="rId6"/>
    <p:sldId id="269" r:id="rId7"/>
    <p:sldId id="270" r:id="rId8"/>
    <p:sldId id="267" r:id="rId9"/>
    <p:sldId id="261" r:id="rId10"/>
    <p:sldId id="268" r:id="rId11"/>
    <p:sldId id="260" r:id="rId12"/>
    <p:sldId id="264" r:id="rId13"/>
    <p:sldId id="271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7C1E28-330C-481E-8780-DDC2C7621B63}" v="2" dt="2024-12-10T17:36:34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0F7C1E28-330C-481E-8780-DDC2C7621B63}"/>
    <pc:docChg chg="delSld modSld">
      <pc:chgData name="Елена Зайцева" userId="e4c7a7f2c879dab9" providerId="LiveId" clId="{0F7C1E28-330C-481E-8780-DDC2C7621B63}" dt="2024-12-10T17:37:41.539" v="35" actId="2696"/>
      <pc:docMkLst>
        <pc:docMk/>
      </pc:docMkLst>
      <pc:sldChg chg="modSp mod">
        <pc:chgData name="Елена Зайцева" userId="e4c7a7f2c879dab9" providerId="LiveId" clId="{0F7C1E28-330C-481E-8780-DDC2C7621B63}" dt="2024-12-10T17:36:51.355" v="34" actId="255"/>
        <pc:sldMkLst>
          <pc:docMk/>
          <pc:sldMk cId="770121698" sldId="258"/>
        </pc:sldMkLst>
        <pc:spChg chg="mod">
          <ac:chgData name="Елена Зайцева" userId="e4c7a7f2c879dab9" providerId="LiveId" clId="{0F7C1E28-330C-481E-8780-DDC2C7621B63}" dt="2024-12-10T17:36:51.355" v="34" actId="255"/>
          <ac:spMkLst>
            <pc:docMk/>
            <pc:sldMk cId="770121698" sldId="258"/>
            <ac:spMk id="2" creationId="{00000000-0000-0000-0000-000000000000}"/>
          </ac:spMkLst>
        </pc:spChg>
        <pc:picChg chg="mod">
          <ac:chgData name="Елена Зайцева" userId="e4c7a7f2c879dab9" providerId="LiveId" clId="{0F7C1E28-330C-481E-8780-DDC2C7621B63}" dt="2024-12-10T17:36:34.840" v="15" actId="1076"/>
          <ac:picMkLst>
            <pc:docMk/>
            <pc:sldMk cId="770121698" sldId="258"/>
            <ac:picMk id="8196" creationId="{00000000-0000-0000-0000-000000000000}"/>
          </ac:picMkLst>
        </pc:picChg>
      </pc:sldChg>
      <pc:sldChg chg="del">
        <pc:chgData name="Елена Зайцева" userId="e4c7a7f2c879dab9" providerId="LiveId" clId="{0F7C1E28-330C-481E-8780-DDC2C7621B63}" dt="2024-12-10T17:37:41.539" v="35" actId="2696"/>
        <pc:sldMkLst>
          <pc:docMk/>
          <pc:sldMk cId="896400626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0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2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55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15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0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2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97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0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8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33645-8809-4761-AB23-C6198F50D84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0DDBD-0435-4095-AA19-6AB19E0BFFF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1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8160" y="3155438"/>
            <a:ext cx="6858000" cy="1165840"/>
          </a:xfrm>
        </p:spPr>
        <p:txBody>
          <a:bodyPr>
            <a:normAutofit fontScale="90000"/>
          </a:bodyPr>
          <a:lstStyle/>
          <a:p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Одинадцяте грудня</a:t>
            </a:r>
            <a:b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Класна робота</a:t>
            </a:r>
            <a:b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 дієсловами </a:t>
            </a:r>
            <a:br>
              <a:rPr lang="uk-UA" sz="8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80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73" y="3907090"/>
            <a:ext cx="3723123" cy="27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1" y="29496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95" y="193085"/>
            <a:ext cx="2127250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4818" y="245857"/>
            <a:ext cx="6898584" cy="668543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Перевір</a:t>
            </a:r>
            <a:r>
              <a:rPr lang="uk-UA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себе</a:t>
            </a:r>
            <a:endParaRPr lang="ru-RU" sz="4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68982" y="844964"/>
            <a:ext cx="3080095" cy="51980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</a:t>
            </a:r>
            <a:endParaRPr lang="ru-RU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авчатися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плодувати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бходити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аїстися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золювати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арширувати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`яти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нтригувати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вірінчати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скритися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646254" y="858216"/>
            <a:ext cx="3047172" cy="47739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ненавидіти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нехтувати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неволити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незчутися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нервувати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8" y="5191815"/>
            <a:ext cx="14700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40836" y="5875629"/>
            <a:ext cx="6798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мохом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обростає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145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310" y="365127"/>
            <a:ext cx="6775040" cy="814744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</a:t>
            </a: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051" y="1279935"/>
            <a:ext cx="70349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 розрізняти заперечне слово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(його можна замінити формою нема) і дієслово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володіє, не є власником).</a:t>
            </a:r>
          </a:p>
          <a:p>
            <a:pPr marL="0" indent="0" algn="ctr">
              <a:buNone/>
            </a:pP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Порівняймо</a:t>
            </a:r>
            <a:r>
              <a:rPr lang="uk-UA" sz="3200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AutoNum type="arabicPeriod"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Сергійко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має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книжки. 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 Сергійка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нема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3" y="4579272"/>
            <a:ext cx="1652587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180504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4554" y="365127"/>
            <a:ext cx="6730795" cy="1006474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Спиши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речення, розкриваючи дужки. Поясни написання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дієсловами.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4050" y="1471664"/>
            <a:ext cx="67160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Без хліба (не)має життя.  2.У класі  (не)має картин.  3. Учень (не)має книжки. 4. На клумбі (не)має гладіолусів. 5. У портфелі (не)має олівця. 6.Він (не)має завдання. 7.Ранньої осені ще (не)має снігу. 8.У зоопарку (не)має бегемота. 9.Думка (не)має кордонів.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27" y="4726477"/>
            <a:ext cx="1737032" cy="179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2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4" y="365126"/>
            <a:ext cx="6779315" cy="774561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uk-UA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5304" y="1295538"/>
            <a:ext cx="6957391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хліба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2.У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картин.  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книжки. 4.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клумбі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гладіолусів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олівця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6.Він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7.Ранньої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8.У зоопарку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бегемота. 9.Думка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32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Igor-pc\Documents\Мои документы\МО 2019-2020\для презентацій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0" y="235974"/>
            <a:ext cx="4096139" cy="644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6847" y="604683"/>
            <a:ext cx="282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</a:p>
          <a:p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Я…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429534" y="863180"/>
            <a:ext cx="97840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09560" y="3128089"/>
            <a:ext cx="97840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29534" y="4232815"/>
            <a:ext cx="97840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86019" y="5368414"/>
            <a:ext cx="97840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80605" y="648296"/>
            <a:ext cx="3124150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Закріпив…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525925" y="2913205"/>
            <a:ext cx="3094655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Навчився…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446064" y="4044243"/>
            <a:ext cx="3254378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Потренувався…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63005" y="5170344"/>
            <a:ext cx="2846439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ятав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429534" y="2068418"/>
            <a:ext cx="978408" cy="4846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664782" y="1853534"/>
            <a:ext cx="2955797" cy="914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Дізнався…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780" y="365126"/>
            <a:ext cx="6509569" cy="1325563"/>
          </a:xfrm>
        </p:spPr>
        <p:txBody>
          <a:bodyPr>
            <a:normAutofit/>
          </a:bodyPr>
          <a:lstStyle/>
          <a:p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на </a:t>
            </a:r>
            <a:r>
              <a:rPr lang="uk-UA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ти…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961534" y="1471663"/>
            <a:ext cx="6789789" cy="4351338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поглибиш знання про написання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дієсловами;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навчишся застосовувати вивчені правила на практиці;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навчишся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обгрунтовувати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вибір написання відповідним правилом.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12" y="3812715"/>
            <a:ext cx="199390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1211006"/>
            <a:ext cx="10795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00511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535" y="379874"/>
            <a:ext cx="6745543" cy="81474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- міркування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9806" y="1043960"/>
            <a:ext cx="7064477" cy="961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 висновки про те, коли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дієсловами пишеться разом, а коли – окремо.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8956" y="1965396"/>
            <a:ext cx="4655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 </a:t>
            </a:r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дієсловами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518931"/>
              </p:ext>
            </p:extLst>
          </p:nvPr>
        </p:nvGraphicFramePr>
        <p:xfrm>
          <a:off x="1607575" y="2709604"/>
          <a:ext cx="7241458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38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57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Окремо 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Ненавидіти, неволити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читати, не думати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78">
                <a:tc>
                  <a:txBody>
                    <a:bodyPr/>
                    <a:lstStyle/>
                    <a:p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Недоїсти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uk-UA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недоспати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допомагати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4706"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Нездужати(хворіти).</a:t>
                      </a:r>
                    </a:p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Неславити(ганьбити).</a:t>
                      </a:r>
                    </a:p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Непокоїтися(хвилюватися)</a:t>
                      </a:r>
                    </a:p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Нестямитися(втратити самовладання).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здужати</a:t>
                      </a:r>
                      <a:r>
                        <a:rPr lang="uk-U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 змогти).</a:t>
                      </a:r>
                    </a:p>
                    <a:p>
                      <a:r>
                        <a:rPr lang="uk-U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славити (не прославляти).</a:t>
                      </a:r>
                    </a:p>
                    <a:p>
                      <a:r>
                        <a:rPr lang="uk-U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покоїтись (не спочивати).</a:t>
                      </a:r>
                    </a:p>
                    <a:p>
                      <a:r>
                        <a:rPr lang="uk-UA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стямитися (не прийти до тями).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671" y="1439712"/>
            <a:ext cx="1211126" cy="124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7605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3264" y="365127"/>
            <a:ext cx="6362085" cy="6377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5970" y="1055929"/>
            <a:ext cx="7020232" cy="4947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дієсловами пишеться </a:t>
            </a:r>
            <a:r>
              <a:rPr lang="uk-UA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коли дієслово без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вживається. </a:t>
            </a:r>
            <a:r>
              <a:rPr lang="uk-UA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нехтувати, неволити, незчутися; 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коли є </a:t>
            </a:r>
            <a:r>
              <a:rPr lang="uk-UA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означає неповноту, половинчастість дії. </a:t>
            </a:r>
            <a:r>
              <a:rPr lang="uk-UA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недочувати(погано чути), недовантажувати(вантажити неповністю)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усіх інших випадках </a:t>
            </a: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дієсловами пишеться </a:t>
            </a:r>
            <a:r>
              <a:rPr lang="uk-UA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0" y="2325192"/>
            <a:ext cx="1288724" cy="157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19" y="3056999"/>
            <a:ext cx="6826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14" y="3944312"/>
            <a:ext cx="6826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314" y="4426848"/>
            <a:ext cx="6826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1467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528" y="365127"/>
            <a:ext cx="5338917" cy="78524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 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69" y="455324"/>
            <a:ext cx="1054699" cy="148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25" y="4024825"/>
            <a:ext cx="2219325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1869" y="1460091"/>
            <a:ext cx="69797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творі учениця написала : </a:t>
            </a:r>
          </a:p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Пані не доїдала обіду».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Учень так висловив думку : </a:t>
            </a:r>
          </a:p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Селяни часто недоїдали».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вчитель нікому не виправив помилки?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8068" y="298866"/>
            <a:ext cx="6580533" cy="72155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Розрізняймо 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96278" y="1255781"/>
            <a:ext cx="718267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дієслова з префіксом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до-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 якими вжито частку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заперечення дії 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чув). У таких випадках не з дієсловом пишеться окремо.</a:t>
            </a:r>
          </a:p>
          <a:p>
            <a:pPr marL="0" indent="0" algn="ctr">
              <a:buNone/>
            </a:pPr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Порівняймо:</a:t>
            </a:r>
          </a:p>
          <a:p>
            <a:pPr marL="514350" indent="-514350">
              <a:buAutoNum type="arabicParenR"/>
            </a:pP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їдати         -  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їдати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(голодувати)          (залишати їжу на тарілці)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чувати      -     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чувати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(погано чути)         (не чути чогось)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990" y="1256058"/>
            <a:ext cx="51276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9" y="3495675"/>
            <a:ext cx="679658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106" y="4426848"/>
            <a:ext cx="682625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761" y="3532187"/>
            <a:ext cx="3286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92" y="4489864"/>
            <a:ext cx="3286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111" y="2183986"/>
            <a:ext cx="328613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6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104" y="245857"/>
            <a:ext cx="6368498" cy="801065"/>
          </a:xfrm>
        </p:spPr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 думок </a:t>
            </a:r>
            <a:endParaRPr lang="ru-RU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5058" y="1335294"/>
            <a:ext cx="6898585" cy="4351338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 , чому в першому реченні </a:t>
            </a:r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дієсловом пишеться разом, а в другому – окремо.</a:t>
            </a:r>
          </a:p>
          <a:p>
            <a:pPr marL="0" indent="0">
              <a:buNone/>
            </a:pP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купання в холодній морській воді Сергій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нездужав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роботи в саду дідусь уже </a:t>
            </a:r>
          </a:p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здужав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води принести.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12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042" y="245857"/>
            <a:ext cx="6739559" cy="82757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слова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9286" y="1123258"/>
            <a:ext cx="7116417" cy="5410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дієсловами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пишеться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нездужати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і  </a:t>
            </a:r>
          </a:p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здужати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змогти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неславити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ганьбити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</a:p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славити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непокоїтися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турбуватися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</a:p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покоїтися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похованим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нестямитися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самовладання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</a:p>
          <a:p>
            <a:pPr marL="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стямитися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91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2541" y="586352"/>
            <a:ext cx="7079227" cy="1021222"/>
          </a:xfrm>
        </p:spPr>
        <p:txBody>
          <a:bodyPr>
            <a:noAutofit/>
          </a:bodyPr>
          <a:lstStyle/>
          <a:p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дієслова у дві колонки: 1) ті, що пишуться з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окремо; 2) ті, що пишуться з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0310" y="1737135"/>
            <a:ext cx="7123472" cy="476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(Не)навидіти, (не)навчатися, (не)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хтувати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(не)аплодувати, (не)обходити, (не)дбати, (не)наїстися, (не)волити, (не)ізолювати, (не)марширувати, (не)м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(не)інтригувати, (не)сходити, (не)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зчутися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(не)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рвувати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(не)цвірінчати, (не)іскритися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Якщо ти правильно виконав завдання,   то з перших букв записаних дієслів, що пишуться з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окремо, прочитаєш початок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я: «… і камінь мохом обростає».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" y="4763271"/>
            <a:ext cx="1474838" cy="14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91" y="3681004"/>
            <a:ext cx="1324589" cy="13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8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794</Words>
  <Application>Microsoft Office PowerPoint</Application>
  <PresentationFormat>Екран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Одинадцяте грудня Класна робота Не з дієсловами  </vt:lpstr>
      <vt:lpstr>Сьогодні на уроці ти…</vt:lpstr>
      <vt:lpstr>Дослідження - міркування</vt:lpstr>
      <vt:lpstr>Висновок </vt:lpstr>
      <vt:lpstr>Мовна задача </vt:lpstr>
      <vt:lpstr>Розрізняймо </vt:lpstr>
      <vt:lpstr>Коло думок </vt:lpstr>
      <vt:lpstr>Значення слова</vt:lpstr>
      <vt:lpstr>Запиши дієслова у дві колонки: 1) ті, що пишуться з не окремо; 2) ті, що пишуться з не разом.</vt:lpstr>
      <vt:lpstr>Перевір себе</vt:lpstr>
      <vt:lpstr>Запам`ятай! </vt:lpstr>
      <vt:lpstr>Спиши речення, розкриваючи дужки. Поясни написання не з дієсловами.</vt:lpstr>
      <vt:lpstr>Перевір себе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Елена Зайцева</cp:lastModifiedBy>
  <cp:revision>46</cp:revision>
  <dcterms:created xsi:type="dcterms:W3CDTF">2015-07-26T11:59:03Z</dcterms:created>
  <dcterms:modified xsi:type="dcterms:W3CDTF">2024-12-10T17:37:45Z</dcterms:modified>
</cp:coreProperties>
</file>