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7062-EFBD-4C99-8072-E5E71BEE5170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388-92F6-4395-BF4E-586BD1E03C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8DF-D450-40A8-A1B8-8936E5B8FA0A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64CF-B959-4200-A06A-E63AC9D5A89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B60-BFF9-4405-9538-74534AF9ECC8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B1DF-6CA8-4B1D-99B8-BFCFD147441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527-7D25-445A-8B86-6D0849A98589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9F0C-FA91-4919-87FA-5284D46A955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A1D-AF64-46CD-84EA-5CB9ED3E70A3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803B-DA07-4AAC-A25D-3E487302C9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943-743F-43AA-B9B2-F0D16A6D3A48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438-08AA-46B8-AF44-0BC265A3D2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342-78A7-4052-A1F9-94A151F9019B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94-E72B-4171-AD30-149187C4FAE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21B-1435-4855-A727-89202ED57913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C03B-F315-43BE-AEBE-6756451EF01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CFA0-4BCC-404D-A65F-0B6221289819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397-30B3-4EE8-B220-2EE3A6CBD0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DF0-9FCD-45B1-BCEA-18F080CB6499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D771-32FD-490C-AA9E-86712599B6D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1D7-6A48-442A-A6AE-ACFD72B554DE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CC8-3769-48AD-89EC-DC58E40EBE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EF7FF-732E-4F54-AA4E-D38540ECDAE4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F9822-5293-4763-AA15-E9CC080DB3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7200800" cy="26219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/>
                <a:solidFill>
                  <a:srgbClr val="197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Восьме листопада </a:t>
            </a:r>
          </a:p>
          <a:p>
            <a:pPr algn="ctr">
              <a:defRPr/>
            </a:pPr>
            <a:r>
              <a:rPr lang="uk-UA" sz="5400" b="1" dirty="0">
                <a:ln/>
                <a:solidFill>
                  <a:srgbClr val="197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Класна робота</a:t>
            </a:r>
          </a:p>
          <a:p>
            <a:pPr algn="ctr">
              <a:defRPr/>
            </a:pPr>
            <a:r>
              <a:rPr lang="uk-UA" sz="5400" b="1" dirty="0">
                <a:ln/>
                <a:solidFill>
                  <a:srgbClr val="197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Часи дієслова. </a:t>
            </a:r>
          </a:p>
          <a:p>
            <a:pPr algn="ctr">
              <a:defRPr/>
            </a:pPr>
            <a:r>
              <a:rPr lang="uk-UA" sz="5400" b="1" dirty="0">
                <a:ln/>
                <a:solidFill>
                  <a:srgbClr val="197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Минулий час</a:t>
            </a:r>
            <a:endParaRPr lang="ru-RU" sz="5400" b="1" dirty="0">
              <a:ln/>
              <a:solidFill>
                <a:srgbClr val="1971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39799"/>
            <a:ext cx="2017713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 </a:t>
            </a:r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ти…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поглибиш знання про часи дієслова;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дізнаєшся про минулий час;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навчишся розрізняти часи дієслів;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навчишся  утворювати дієслова минулого часу.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12089"/>
            <a:ext cx="1974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288" y="476250"/>
            <a:ext cx="77057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800" dirty="0">
              <a:latin typeface="Monotype Corsiva" pitchFamily="66" charset="0"/>
            </a:endParaRPr>
          </a:p>
          <a:p>
            <a:pPr algn="ctr">
              <a:defRPr/>
            </a:pPr>
            <a:endParaRPr lang="ru-RU" dirty="0">
              <a:latin typeface="Monotype Corsiva" pitchFamily="66" charset="0"/>
            </a:endParaRPr>
          </a:p>
          <a:p>
            <a:pPr algn="ctr">
              <a:defRPr/>
            </a:pPr>
            <a:endParaRPr lang="ru-RU" sz="2800" b="1" i="1" dirty="0"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39752" y="332656"/>
            <a:ext cx="4104456" cy="10081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445248"/>
            <a:ext cx="2736304" cy="17504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 –це…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488442"/>
            <a:ext cx="2726316" cy="18836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дієслова…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661062"/>
            <a:ext cx="272631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115288" y="2078147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131592" y="4218717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095821" y="5853854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04262" y="1479528"/>
            <a:ext cx="4475936" cy="17334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частина мови, що означає дію або стан предмета і відповідає на питання що робити? що зробити?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14156" y="3488442"/>
            <a:ext cx="4466042" cy="18905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-неозначена форма(інфінітив);</a:t>
            </a:r>
          </a:p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-особова форма;</a:t>
            </a:r>
          </a:p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-безособова форма на –но, -то;</a:t>
            </a:r>
          </a:p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-дієприкметник;</a:t>
            </a:r>
          </a:p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-дієприслівник.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09565" y="5631742"/>
            <a:ext cx="45005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доконаний та недоконаний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29" y="132655"/>
            <a:ext cx="123825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дієслова у три колонки: а) у минулому часі; б) у теперішньому часі; в) у майбутньому часі.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5"/>
          </a:xfrm>
        </p:spPr>
        <p:txBody>
          <a:bodyPr/>
          <a:lstStyle/>
          <a:p>
            <a:r>
              <a:rPr lang="uk-UA" sz="2800" dirty="0"/>
              <a:t>Здаю, співала, допоміг, збережемо, показуємо, нестиму, здогадувався, лікував, оздоблять, стримують, літає, одужаєш, обділили, плетуть, снідала, пишалося, рушатимеш, дарую, ошукають, підтримуватиму, ойкнув.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75409" y="4797301"/>
            <a:ext cx="74928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ти правильно виконав завдання, то з других букв </a:t>
            </a:r>
          </a:p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записаних дієслів складеться закінчення вислову </a:t>
            </a:r>
          </a:p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давньоримського мислителя Цицерона: </a:t>
            </a:r>
          </a:p>
          <a:p>
            <a:pPr algn="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«Дім, у якому немає книжок, 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471042" cy="147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34866"/>
            <a:ext cx="1478953" cy="14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2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суфікса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інфінітива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20756"/>
              </p:ext>
            </p:extLst>
          </p:nvPr>
        </p:nvGraphicFramePr>
        <p:xfrm>
          <a:off x="251520" y="1844824"/>
          <a:ext cx="8712970" cy="46393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7591">
                <a:tc rowSpan="2"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 дієслова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Однина 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Множина 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Чоловічий рід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Жіночий рід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рід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-л-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-л-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-л-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endParaRPr lang="uk-UA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uk-UA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 -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 -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 -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</a:t>
                      </a:r>
                      <a:r>
                        <a:rPr lang="uk-U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41" y="4005064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05064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49" y="4899621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00" y="4883106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92" y="4899621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44" y="4883106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59" y="5805264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01" y="5805264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40" y="5805264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80" y="5805142"/>
            <a:ext cx="341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основа інфінітива закінчується на приголосний, минулий час дієслів чоловічого роду утворюється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суфікса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dirty="0"/>
              <a:t>    бігти-біг, нести – ніс, допомогти - допоміг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1974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64896" cy="1143000"/>
          </a:xfrm>
        </p:spPr>
        <p:txBody>
          <a:bodyPr/>
          <a:lstStyle/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Спиши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текст, ставлячи подані в дужках дієслова в минулому часі. Встав пропущені букви.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err="1"/>
              <a:t>Нав</a:t>
            </a:r>
            <a:r>
              <a:rPr lang="uk-UA" dirty="0"/>
              <a:t>..сні хата (</a:t>
            </a:r>
            <a:r>
              <a:rPr lang="uk-UA" dirty="0" err="1"/>
              <a:t>ож</a:t>
            </a:r>
            <a:r>
              <a:rPr lang="uk-UA" dirty="0"/>
              <a:t>..вати). Коли (ро..</a:t>
            </a:r>
            <a:r>
              <a:rPr lang="uk-UA" dirty="0" err="1"/>
              <a:t>тавати</a:t>
            </a:r>
            <a:r>
              <a:rPr lang="uk-UA" dirty="0"/>
              <a:t>) сніги, найпершими коло призьби (проб..</a:t>
            </a:r>
            <a:r>
              <a:rPr lang="uk-UA" dirty="0" err="1"/>
              <a:t>ватися</a:t>
            </a:r>
            <a:r>
              <a:rPr lang="uk-UA" dirty="0"/>
              <a:t>) півники, (викидати) </a:t>
            </a:r>
            <a:r>
              <a:rPr lang="uk-UA" dirty="0" err="1"/>
              <a:t>з..лене</a:t>
            </a:r>
            <a:r>
              <a:rPr lang="uk-UA" dirty="0"/>
              <a:t> </a:t>
            </a:r>
            <a:r>
              <a:rPr lang="uk-UA" dirty="0" err="1"/>
              <a:t>пагін..я</a:t>
            </a:r>
            <a:r>
              <a:rPr lang="uk-UA" dirty="0"/>
              <a:t> рута, з-під </a:t>
            </a:r>
            <a:r>
              <a:rPr lang="uk-UA" dirty="0" err="1"/>
              <a:t>з..млі</a:t>
            </a:r>
            <a:r>
              <a:rPr lang="uk-UA" dirty="0"/>
              <a:t> </a:t>
            </a:r>
            <a:r>
              <a:rPr lang="uk-UA" dirty="0" err="1"/>
              <a:t>п..явся</a:t>
            </a:r>
            <a:r>
              <a:rPr lang="uk-UA" dirty="0"/>
              <a:t> любисток. В..</a:t>
            </a:r>
            <a:r>
              <a:rPr lang="uk-UA" dirty="0" err="1"/>
              <a:t>сна</a:t>
            </a:r>
            <a:r>
              <a:rPr lang="uk-UA" dirty="0"/>
              <a:t> (прагнути) пр...красити хатину зелом і квітом. А коли з теплого вирію (</a:t>
            </a:r>
            <a:r>
              <a:rPr lang="uk-UA" dirty="0" err="1"/>
              <a:t>пр</a:t>
            </a:r>
            <a:r>
              <a:rPr lang="uk-UA" dirty="0"/>
              <a:t>..літати) ластівки і (</a:t>
            </a:r>
            <a:r>
              <a:rPr lang="uk-UA" dirty="0" err="1"/>
              <a:t>пос</a:t>
            </a:r>
            <a:r>
              <a:rPr lang="uk-UA" dirty="0"/>
              <a:t>..</a:t>
            </a:r>
            <a:r>
              <a:rPr lang="uk-UA" dirty="0" err="1"/>
              <a:t>лятися</a:t>
            </a:r>
            <a:r>
              <a:rPr lang="uk-UA" dirty="0"/>
              <a:t>) в гніздах під стріхами, тоді рідна домівка (</a:t>
            </a:r>
            <a:r>
              <a:rPr lang="uk-UA" dirty="0" err="1"/>
              <a:t>оз</a:t>
            </a:r>
            <a:r>
              <a:rPr lang="uk-UA" dirty="0"/>
              <a:t>..ватися)заливчастим </a:t>
            </a:r>
            <a:r>
              <a:rPr lang="uk-UA" dirty="0" err="1"/>
              <a:t>щеб</a:t>
            </a:r>
            <a:r>
              <a:rPr lang="uk-UA" dirty="0"/>
              <a:t>..том (За Цюпою).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6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колокольчи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колокольчики</Template>
  <TotalTime>267</TotalTime>
  <Words>400</Words>
  <Application>Microsoft Office PowerPoint</Application>
  <PresentationFormat>Екран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колокольчики</vt:lpstr>
      <vt:lpstr>Презентація PowerPoint</vt:lpstr>
      <vt:lpstr>Сьогодні на уроці ти…</vt:lpstr>
      <vt:lpstr>Презентація PowerPoint</vt:lpstr>
      <vt:lpstr>Презентація PowerPoint</vt:lpstr>
      <vt:lpstr>Запиши дієслова у три колонки: а) у минулому часі; б) у теперішньому часі; в) у майбутньому часі.</vt:lpstr>
      <vt:lpstr>Дієслова минулого часу утворюються додаванням суфікса до основи інфінітива </vt:lpstr>
      <vt:lpstr>Запам`ятай!</vt:lpstr>
      <vt:lpstr>Спиши текст, ставлячи подані в дужках дієслова в минулому часі. Встав пропущені букви.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Ingwar-pc</dc:creator>
  <cp:lastModifiedBy>Виктория Зайцева</cp:lastModifiedBy>
  <cp:revision>32</cp:revision>
  <dcterms:created xsi:type="dcterms:W3CDTF">2020-10-03T05:27:23Z</dcterms:created>
  <dcterms:modified xsi:type="dcterms:W3CDTF">2023-11-05T16:32:35Z</dcterms:modified>
</cp:coreProperties>
</file>