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6" r:id="rId3"/>
    <p:sldId id="257" r:id="rId4"/>
    <p:sldId id="357" r:id="rId5"/>
    <p:sldId id="260" r:id="rId6"/>
    <p:sldId id="312" r:id="rId7"/>
    <p:sldId id="373" r:id="rId8"/>
    <p:sldId id="368" r:id="rId9"/>
    <p:sldId id="367" r:id="rId10"/>
    <p:sldId id="369" r:id="rId11"/>
    <p:sldId id="370" r:id="rId12"/>
    <p:sldId id="372" r:id="rId13"/>
    <p:sldId id="371" r:id="rId14"/>
    <p:sldId id="366" r:id="rId15"/>
    <p:sldId id="3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ka" initials="B" lastIdx="1" clrIdx="0">
    <p:extLst>
      <p:ext uri="{19B8F6BF-5375-455C-9EA6-DF929625EA0E}">
        <p15:presenceInfo xmlns:p15="http://schemas.microsoft.com/office/powerpoint/2012/main" userId="Bin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82E"/>
    <a:srgbClr val="3F3A98"/>
    <a:srgbClr val="1456BC"/>
    <a:srgbClr val="11637C"/>
    <a:srgbClr val="533A73"/>
    <a:srgbClr val="A10102"/>
    <a:srgbClr val="E0B618"/>
    <a:srgbClr val="B83F19"/>
    <a:srgbClr val="A34D56"/>
    <a:srgbClr val="D28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1304" autoAdjust="0"/>
  </p:normalViewPr>
  <p:slideViewPr>
    <p:cSldViewPr snapToGrid="0">
      <p:cViewPr varScale="1">
        <p:scale>
          <a:sx n="55" d="100"/>
          <a:sy n="55" d="100"/>
        </p:scale>
        <p:origin x="91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E307C-E1C7-4B02-AC3A-04E776704799}" type="doc">
      <dgm:prSet loTypeId="urn:microsoft.com/office/officeart/2008/layout/VerticalCurvedList" loCatId="list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A869B13-17BF-46D5-AB99-D1C247A859B7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uk-UA" sz="2400" i="1">
              <a:solidFill>
                <a:schemeClr val="tx1"/>
              </a:solidFill>
            </a:rPr>
            <a:t>фольклорне походження;</a:t>
          </a:r>
          <a:endParaRPr lang="ru-RU" sz="2400" i="1">
            <a:solidFill>
              <a:schemeClr val="tx1"/>
            </a:solidFill>
          </a:endParaRPr>
        </a:p>
      </dgm:t>
    </dgm:pt>
    <dgm:pt modelId="{BB16E14C-6197-4D3C-9EA1-5D3ED9753B9F}" type="parTrans" cxnId="{FB47B650-3842-41BF-B9F1-7640EA327C14}">
      <dgm:prSet/>
      <dgm:spPr/>
      <dgm:t>
        <a:bodyPr/>
        <a:lstStyle/>
        <a:p>
          <a:endParaRPr lang="ru-RU"/>
        </a:p>
      </dgm:t>
    </dgm:pt>
    <dgm:pt modelId="{24E8D7DD-8F8F-4BA9-8158-848B9C7A5D20}" type="sibTrans" cxnId="{FB47B650-3842-41BF-B9F1-7640EA327C14}">
      <dgm:prSet/>
      <dgm:spPr/>
      <dgm:t>
        <a:bodyPr/>
        <a:lstStyle/>
        <a:p>
          <a:endParaRPr lang="ru-RU"/>
        </a:p>
      </dgm:t>
    </dgm:pt>
    <dgm:pt modelId="{EF228EB5-0F75-4096-B5E4-C9CAEEBEFB3E}">
      <dgm:prSet phldrT="[Текст]" phldr="1"/>
      <dgm:spPr/>
      <dgm:t>
        <a:bodyPr/>
        <a:lstStyle/>
        <a:p>
          <a:endParaRPr lang="ru-RU" sz="2400" i="1">
            <a:solidFill>
              <a:schemeClr val="tx1"/>
            </a:solidFill>
          </a:endParaRPr>
        </a:p>
      </dgm:t>
    </dgm:pt>
    <dgm:pt modelId="{432F449B-D596-4AB2-A5AC-A222F1C3A8FB}" type="parTrans" cxnId="{761E90A4-5D30-49E6-987C-2DBF753388B3}">
      <dgm:prSet/>
      <dgm:spPr/>
      <dgm:t>
        <a:bodyPr/>
        <a:lstStyle/>
        <a:p>
          <a:endParaRPr lang="ru-RU"/>
        </a:p>
      </dgm:t>
    </dgm:pt>
    <dgm:pt modelId="{451C1545-B07B-4560-8D6A-6B699E86CE78}" type="sibTrans" cxnId="{761E90A4-5D30-49E6-987C-2DBF753388B3}">
      <dgm:prSet/>
      <dgm:spPr/>
      <dgm:t>
        <a:bodyPr/>
        <a:lstStyle/>
        <a:p>
          <a:endParaRPr lang="ru-RU"/>
        </a:p>
      </dgm:t>
    </dgm:pt>
    <dgm:pt modelId="{20C0BB37-258C-4868-98AC-4E6F4F5F547A}">
      <dgm:prSet phldrT="[Текст]" phldr="1"/>
      <dgm:spPr/>
      <dgm:t>
        <a:bodyPr/>
        <a:lstStyle/>
        <a:p>
          <a:endParaRPr lang="ru-RU" sz="2400" i="1" dirty="0">
            <a:solidFill>
              <a:schemeClr val="tx1"/>
            </a:solidFill>
          </a:endParaRPr>
        </a:p>
      </dgm:t>
    </dgm:pt>
    <dgm:pt modelId="{9E066BCB-0A62-4691-BD4B-4A298E28E64A}" type="parTrans" cxnId="{62E0A553-0BDE-4690-B805-E2A14F4DDCC6}">
      <dgm:prSet/>
      <dgm:spPr/>
      <dgm:t>
        <a:bodyPr/>
        <a:lstStyle/>
        <a:p>
          <a:endParaRPr lang="ru-RU"/>
        </a:p>
      </dgm:t>
    </dgm:pt>
    <dgm:pt modelId="{5CF7B0FA-5864-41F6-8013-33773C9A51E3}" type="sibTrans" cxnId="{62E0A553-0BDE-4690-B805-E2A14F4DDCC6}">
      <dgm:prSet/>
      <dgm:spPr/>
      <dgm:t>
        <a:bodyPr/>
        <a:lstStyle/>
        <a:p>
          <a:endParaRPr lang="ru-RU"/>
        </a:p>
      </dgm:t>
    </dgm:pt>
    <dgm:pt modelId="{ED1D44C2-2F94-45D5-9F69-7CC359A4255A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2400" i="1" dirty="0">
              <a:solidFill>
                <a:schemeClr val="tx1"/>
              </a:solidFill>
            </a:rPr>
            <a:t>невелика </a:t>
          </a:r>
          <a:r>
            <a:rPr lang="ru-RU" sz="2400" i="1" dirty="0" err="1">
              <a:solidFill>
                <a:schemeClr val="tx1"/>
              </a:solidFill>
            </a:rPr>
            <a:t>кількість</a:t>
          </a:r>
          <a:r>
            <a:rPr lang="ru-RU" sz="2400" i="1" dirty="0">
              <a:solidFill>
                <a:schemeClr val="tx1"/>
              </a:solidFill>
            </a:rPr>
            <a:t> </a:t>
          </a:r>
          <a:r>
            <a:rPr lang="ru-RU" sz="2400" i="1" dirty="0" err="1">
              <a:solidFill>
                <a:schemeClr val="tx1"/>
              </a:solidFill>
            </a:rPr>
            <a:t>персонажів</a:t>
          </a:r>
          <a:r>
            <a:rPr lang="ru-RU" sz="2400" i="1" dirty="0">
              <a:solidFill>
                <a:schemeClr val="tx1"/>
              </a:solidFill>
            </a:rPr>
            <a:t>; </a:t>
          </a:r>
        </a:p>
      </dgm:t>
    </dgm:pt>
    <dgm:pt modelId="{00AD29F9-D01F-4E3C-B44C-3FEFE5A08948}" type="parTrans" cxnId="{22CE4B59-FEE9-4C6D-B07A-2C38F8479E50}">
      <dgm:prSet/>
      <dgm:spPr/>
      <dgm:t>
        <a:bodyPr/>
        <a:lstStyle/>
        <a:p>
          <a:endParaRPr lang="ru-RU"/>
        </a:p>
      </dgm:t>
    </dgm:pt>
    <dgm:pt modelId="{63293F48-F665-498B-BD29-5346DF4D7BDD}" type="sibTrans" cxnId="{22CE4B59-FEE9-4C6D-B07A-2C38F8479E50}">
      <dgm:prSet/>
      <dgm:spPr/>
      <dgm:t>
        <a:bodyPr/>
        <a:lstStyle/>
        <a:p>
          <a:endParaRPr lang="ru-RU"/>
        </a:p>
      </dgm:t>
    </dgm:pt>
    <dgm:pt modelId="{6B11B5CF-ECBA-41DC-82FB-98C5CB6D6CCF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2400" i="1">
              <a:solidFill>
                <a:schemeClr val="tx1"/>
              </a:solidFill>
            </a:rPr>
            <a:t>реальне часто поєднується з фантастичним; </a:t>
          </a:r>
        </a:p>
      </dgm:t>
    </dgm:pt>
    <dgm:pt modelId="{7B8C9630-35B1-4482-9A80-2631CEEBC2B5}" type="parTrans" cxnId="{9CE9B548-3268-4548-8ECB-E54632149DAC}">
      <dgm:prSet/>
      <dgm:spPr/>
      <dgm:t>
        <a:bodyPr/>
        <a:lstStyle/>
        <a:p>
          <a:endParaRPr lang="ru-RU"/>
        </a:p>
      </dgm:t>
    </dgm:pt>
    <dgm:pt modelId="{0D224181-402E-43DE-9142-E7CDD13DDA0F}" type="sibTrans" cxnId="{9CE9B548-3268-4548-8ECB-E54632149DAC}">
      <dgm:prSet/>
      <dgm:spPr/>
      <dgm:t>
        <a:bodyPr/>
        <a:lstStyle/>
        <a:p>
          <a:endParaRPr lang="ru-RU"/>
        </a:p>
      </dgm:t>
    </dgm:pt>
    <dgm:pt modelId="{C18C88F5-655B-4E83-90CB-3E05725B28F0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2400" i="1" dirty="0" err="1">
              <a:solidFill>
                <a:schemeClr val="tx1"/>
              </a:solidFill>
            </a:rPr>
            <a:t>підкреслена</a:t>
          </a:r>
          <a:r>
            <a:rPr lang="ru-RU" sz="2400" i="1" dirty="0">
              <a:solidFill>
                <a:schemeClr val="tx1"/>
              </a:solidFill>
            </a:rPr>
            <a:t> </a:t>
          </a:r>
          <a:r>
            <a:rPr lang="ru-RU" sz="2400" i="1" dirty="0" err="1">
              <a:solidFill>
                <a:schemeClr val="tx1"/>
              </a:solidFill>
            </a:rPr>
            <a:t>узагальненість</a:t>
          </a:r>
          <a:r>
            <a:rPr lang="ru-RU" sz="2400" i="1" dirty="0">
              <a:solidFill>
                <a:schemeClr val="tx1"/>
              </a:solidFill>
            </a:rPr>
            <a:t>; </a:t>
          </a:r>
        </a:p>
      </dgm:t>
    </dgm:pt>
    <dgm:pt modelId="{B938BF23-1C40-41C8-B3D9-A795D8762A8B}" type="parTrans" cxnId="{AFDE2DE4-3770-46F5-ABEF-6BB2CD4D3649}">
      <dgm:prSet/>
      <dgm:spPr/>
      <dgm:t>
        <a:bodyPr/>
        <a:lstStyle/>
        <a:p>
          <a:endParaRPr lang="ru-RU"/>
        </a:p>
      </dgm:t>
    </dgm:pt>
    <dgm:pt modelId="{796470B1-4A95-4AFC-9464-F02E9048D6FD}" type="sibTrans" cxnId="{AFDE2DE4-3770-46F5-ABEF-6BB2CD4D3649}">
      <dgm:prSet/>
      <dgm:spPr/>
      <dgm:t>
        <a:bodyPr/>
        <a:lstStyle/>
        <a:p>
          <a:endParaRPr lang="ru-RU"/>
        </a:p>
      </dgm:t>
    </dgm:pt>
    <dgm:pt modelId="{881BC3C8-2641-4001-B4BF-138FBF6D7495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2400" i="1">
              <a:solidFill>
                <a:schemeClr val="tx1"/>
              </a:solidFill>
            </a:rPr>
            <a:t>відсутність деталізації; </a:t>
          </a:r>
        </a:p>
      </dgm:t>
    </dgm:pt>
    <dgm:pt modelId="{F1F1856D-C5A7-453E-88A5-DE5EAC3D2556}" type="parTrans" cxnId="{97B382D2-5A47-4C45-9191-A425678B982C}">
      <dgm:prSet/>
      <dgm:spPr/>
      <dgm:t>
        <a:bodyPr/>
        <a:lstStyle/>
        <a:p>
          <a:endParaRPr lang="ru-RU"/>
        </a:p>
      </dgm:t>
    </dgm:pt>
    <dgm:pt modelId="{4C5BCB13-E874-447D-A5B8-6A67BACB14B5}" type="sibTrans" cxnId="{97B382D2-5A47-4C45-9191-A425678B982C}">
      <dgm:prSet/>
      <dgm:spPr/>
      <dgm:t>
        <a:bodyPr/>
        <a:lstStyle/>
        <a:p>
          <a:endParaRPr lang="ru-RU"/>
        </a:p>
      </dgm:t>
    </dgm:pt>
    <dgm:pt modelId="{147F4D61-24D8-465F-BD17-15F823546DB8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2400" i="1">
              <a:solidFill>
                <a:schemeClr val="tx1"/>
              </a:solidFill>
            </a:rPr>
            <a:t>стислість у викладі матеріалу; </a:t>
          </a:r>
        </a:p>
      </dgm:t>
    </dgm:pt>
    <dgm:pt modelId="{1445A82A-1393-4076-9264-65DD8D2291AE}" type="parTrans" cxnId="{06BFDC91-AE7E-4C01-9BAB-75477CF42346}">
      <dgm:prSet/>
      <dgm:spPr/>
      <dgm:t>
        <a:bodyPr/>
        <a:lstStyle/>
        <a:p>
          <a:endParaRPr lang="ru-RU"/>
        </a:p>
      </dgm:t>
    </dgm:pt>
    <dgm:pt modelId="{A26C04E7-B062-48A6-8341-FB9E9AA7D466}" type="sibTrans" cxnId="{06BFDC91-AE7E-4C01-9BAB-75477CF42346}">
      <dgm:prSet/>
      <dgm:spPr/>
      <dgm:t>
        <a:bodyPr/>
        <a:lstStyle/>
        <a:p>
          <a:endParaRPr lang="ru-RU"/>
        </a:p>
      </dgm:t>
    </dgm:pt>
    <dgm:pt modelId="{028E7F50-A85D-4A65-9A05-4E956D550629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2400" i="1" dirty="0">
              <a:solidFill>
                <a:schemeClr val="tx1"/>
              </a:solidFill>
            </a:rPr>
            <a:t>метаморфоза. </a:t>
          </a:r>
        </a:p>
      </dgm:t>
    </dgm:pt>
    <dgm:pt modelId="{7E830362-32DA-4531-8985-22E7D98391F6}" type="parTrans" cxnId="{52F70058-2F8A-4C02-8669-0D7B62853C78}">
      <dgm:prSet/>
      <dgm:spPr/>
      <dgm:t>
        <a:bodyPr/>
        <a:lstStyle/>
        <a:p>
          <a:endParaRPr lang="ru-RU"/>
        </a:p>
      </dgm:t>
    </dgm:pt>
    <dgm:pt modelId="{4E0A352A-E3B0-458F-A96D-E604B3D93D44}" type="sibTrans" cxnId="{52F70058-2F8A-4C02-8669-0D7B62853C78}">
      <dgm:prSet/>
      <dgm:spPr/>
      <dgm:t>
        <a:bodyPr/>
        <a:lstStyle/>
        <a:p>
          <a:endParaRPr lang="ru-RU"/>
        </a:p>
      </dgm:t>
    </dgm:pt>
    <dgm:pt modelId="{D5BA8FCE-82DA-4F7C-8787-8D12D7E04850}" type="pres">
      <dgm:prSet presAssocID="{A5FE307C-E1C7-4B02-AC3A-04E776704799}" presName="Name0" presStyleCnt="0">
        <dgm:presLayoutVars>
          <dgm:chMax val="7"/>
          <dgm:chPref val="7"/>
          <dgm:dir/>
        </dgm:presLayoutVars>
      </dgm:prSet>
      <dgm:spPr/>
    </dgm:pt>
    <dgm:pt modelId="{74959FE5-71FF-4985-A505-93D616C6CE46}" type="pres">
      <dgm:prSet presAssocID="{A5FE307C-E1C7-4B02-AC3A-04E776704799}" presName="Name1" presStyleCnt="0"/>
      <dgm:spPr/>
    </dgm:pt>
    <dgm:pt modelId="{EA368041-2A9A-4C70-BB0D-CF7FE24718B5}" type="pres">
      <dgm:prSet presAssocID="{A5FE307C-E1C7-4B02-AC3A-04E776704799}" presName="cycle" presStyleCnt="0"/>
      <dgm:spPr/>
    </dgm:pt>
    <dgm:pt modelId="{FABC8D2D-5F09-4B3C-AEA1-ABCFF4E95B18}" type="pres">
      <dgm:prSet presAssocID="{A5FE307C-E1C7-4B02-AC3A-04E776704799}" presName="srcNode" presStyleLbl="node1" presStyleIdx="0" presStyleCnt="7"/>
      <dgm:spPr/>
    </dgm:pt>
    <dgm:pt modelId="{5E6EB730-3836-4014-BA09-ACD3F0AB7610}" type="pres">
      <dgm:prSet presAssocID="{A5FE307C-E1C7-4B02-AC3A-04E776704799}" presName="conn" presStyleLbl="parChTrans1D2" presStyleIdx="0" presStyleCnt="1"/>
      <dgm:spPr/>
    </dgm:pt>
    <dgm:pt modelId="{A04DDBEA-273C-4111-8924-F91ED8AABE3E}" type="pres">
      <dgm:prSet presAssocID="{A5FE307C-E1C7-4B02-AC3A-04E776704799}" presName="extraNode" presStyleLbl="node1" presStyleIdx="0" presStyleCnt="7"/>
      <dgm:spPr/>
    </dgm:pt>
    <dgm:pt modelId="{76CFEF67-71F7-48EF-B8D5-72E4C710923E}" type="pres">
      <dgm:prSet presAssocID="{A5FE307C-E1C7-4B02-AC3A-04E776704799}" presName="dstNode" presStyleLbl="node1" presStyleIdx="0" presStyleCnt="7"/>
      <dgm:spPr/>
    </dgm:pt>
    <dgm:pt modelId="{C8D65E55-D17E-45EF-9992-1B74327125EB}" type="pres">
      <dgm:prSet presAssocID="{4A869B13-17BF-46D5-AB99-D1C247A859B7}" presName="text_1" presStyleLbl="node1" presStyleIdx="0" presStyleCnt="7">
        <dgm:presLayoutVars>
          <dgm:bulletEnabled val="1"/>
        </dgm:presLayoutVars>
      </dgm:prSet>
      <dgm:spPr/>
    </dgm:pt>
    <dgm:pt modelId="{ECA8E90E-F2D4-41F1-B84D-DC480B26890E}" type="pres">
      <dgm:prSet presAssocID="{4A869B13-17BF-46D5-AB99-D1C247A859B7}" presName="accent_1" presStyleCnt="0"/>
      <dgm:spPr/>
    </dgm:pt>
    <dgm:pt modelId="{352581B3-F4DC-4A0C-94EE-618BD602C869}" type="pres">
      <dgm:prSet presAssocID="{4A869B13-17BF-46D5-AB99-D1C247A859B7}" presName="accentRepeatNode" presStyleLbl="solidFgAcc1" presStyleIdx="0" presStyleCnt="7"/>
      <dgm:spPr/>
    </dgm:pt>
    <dgm:pt modelId="{398BFD26-1C70-4B22-8B41-E16B75F4E40A}" type="pres">
      <dgm:prSet presAssocID="{ED1D44C2-2F94-45D5-9F69-7CC359A4255A}" presName="text_2" presStyleLbl="node1" presStyleIdx="1" presStyleCnt="7">
        <dgm:presLayoutVars>
          <dgm:bulletEnabled val="1"/>
        </dgm:presLayoutVars>
      </dgm:prSet>
      <dgm:spPr/>
    </dgm:pt>
    <dgm:pt modelId="{E08B682F-F76C-4498-95AE-EE342BE1339F}" type="pres">
      <dgm:prSet presAssocID="{ED1D44C2-2F94-45D5-9F69-7CC359A4255A}" presName="accent_2" presStyleCnt="0"/>
      <dgm:spPr/>
    </dgm:pt>
    <dgm:pt modelId="{0EB6887C-B7DE-4EDD-A7E5-34B3A9EBFA2D}" type="pres">
      <dgm:prSet presAssocID="{ED1D44C2-2F94-45D5-9F69-7CC359A4255A}" presName="accentRepeatNode" presStyleLbl="solidFgAcc1" presStyleIdx="1" presStyleCnt="7"/>
      <dgm:spPr/>
    </dgm:pt>
    <dgm:pt modelId="{5FA4063B-9E56-40D6-8248-CE2473890976}" type="pres">
      <dgm:prSet presAssocID="{6B11B5CF-ECBA-41DC-82FB-98C5CB6D6CCF}" presName="text_3" presStyleLbl="node1" presStyleIdx="2" presStyleCnt="7">
        <dgm:presLayoutVars>
          <dgm:bulletEnabled val="1"/>
        </dgm:presLayoutVars>
      </dgm:prSet>
      <dgm:spPr/>
    </dgm:pt>
    <dgm:pt modelId="{E9C753D9-E5CD-4F5E-BDD0-7AA5A2D73CFE}" type="pres">
      <dgm:prSet presAssocID="{6B11B5CF-ECBA-41DC-82FB-98C5CB6D6CCF}" presName="accent_3" presStyleCnt="0"/>
      <dgm:spPr/>
    </dgm:pt>
    <dgm:pt modelId="{1A2DF735-0832-4B57-BD0A-51B378BF94AB}" type="pres">
      <dgm:prSet presAssocID="{6B11B5CF-ECBA-41DC-82FB-98C5CB6D6CCF}" presName="accentRepeatNode" presStyleLbl="solidFgAcc1" presStyleIdx="2" presStyleCnt="7"/>
      <dgm:spPr/>
    </dgm:pt>
    <dgm:pt modelId="{B3B41B27-5D0A-4BCB-9E06-8BCD4CF30A5B}" type="pres">
      <dgm:prSet presAssocID="{C18C88F5-655B-4E83-90CB-3E05725B28F0}" presName="text_4" presStyleLbl="node1" presStyleIdx="3" presStyleCnt="7">
        <dgm:presLayoutVars>
          <dgm:bulletEnabled val="1"/>
        </dgm:presLayoutVars>
      </dgm:prSet>
      <dgm:spPr/>
    </dgm:pt>
    <dgm:pt modelId="{F5951AC6-2F07-460A-91B5-C0DE5C85681D}" type="pres">
      <dgm:prSet presAssocID="{C18C88F5-655B-4E83-90CB-3E05725B28F0}" presName="accent_4" presStyleCnt="0"/>
      <dgm:spPr/>
    </dgm:pt>
    <dgm:pt modelId="{2469687F-0C20-4996-B209-EC8C044D1192}" type="pres">
      <dgm:prSet presAssocID="{C18C88F5-655B-4E83-90CB-3E05725B28F0}" presName="accentRepeatNode" presStyleLbl="solidFgAcc1" presStyleIdx="3" presStyleCnt="7"/>
      <dgm:spPr/>
    </dgm:pt>
    <dgm:pt modelId="{EB640AC1-7192-4D35-9EE6-03AADA9FAAA0}" type="pres">
      <dgm:prSet presAssocID="{881BC3C8-2641-4001-B4BF-138FBF6D7495}" presName="text_5" presStyleLbl="node1" presStyleIdx="4" presStyleCnt="7">
        <dgm:presLayoutVars>
          <dgm:bulletEnabled val="1"/>
        </dgm:presLayoutVars>
      </dgm:prSet>
      <dgm:spPr/>
    </dgm:pt>
    <dgm:pt modelId="{F19A6564-CBDF-4F82-814D-762F20256B3F}" type="pres">
      <dgm:prSet presAssocID="{881BC3C8-2641-4001-B4BF-138FBF6D7495}" presName="accent_5" presStyleCnt="0"/>
      <dgm:spPr/>
    </dgm:pt>
    <dgm:pt modelId="{F70EF027-5650-491A-A2DA-ADD75914C000}" type="pres">
      <dgm:prSet presAssocID="{881BC3C8-2641-4001-B4BF-138FBF6D7495}" presName="accentRepeatNode" presStyleLbl="solidFgAcc1" presStyleIdx="4" presStyleCnt="7"/>
      <dgm:spPr/>
    </dgm:pt>
    <dgm:pt modelId="{85A8559B-F1A9-48ED-865E-BAB51919E9D0}" type="pres">
      <dgm:prSet presAssocID="{147F4D61-24D8-465F-BD17-15F823546DB8}" presName="text_6" presStyleLbl="node1" presStyleIdx="5" presStyleCnt="7">
        <dgm:presLayoutVars>
          <dgm:bulletEnabled val="1"/>
        </dgm:presLayoutVars>
      </dgm:prSet>
      <dgm:spPr/>
    </dgm:pt>
    <dgm:pt modelId="{30D9C3D6-78ED-44E9-A0AC-8DD7C7EBC3AD}" type="pres">
      <dgm:prSet presAssocID="{147F4D61-24D8-465F-BD17-15F823546DB8}" presName="accent_6" presStyleCnt="0"/>
      <dgm:spPr/>
    </dgm:pt>
    <dgm:pt modelId="{58B137D4-E850-4CC8-AFE9-FD8EDFB3A90D}" type="pres">
      <dgm:prSet presAssocID="{147F4D61-24D8-465F-BD17-15F823546DB8}" presName="accentRepeatNode" presStyleLbl="solidFgAcc1" presStyleIdx="5" presStyleCnt="7"/>
      <dgm:spPr/>
    </dgm:pt>
    <dgm:pt modelId="{482CEBF9-BFE0-483C-BA6F-EE2AEAA14B8A}" type="pres">
      <dgm:prSet presAssocID="{028E7F50-A85D-4A65-9A05-4E956D550629}" presName="text_7" presStyleLbl="node1" presStyleIdx="6" presStyleCnt="7">
        <dgm:presLayoutVars>
          <dgm:bulletEnabled val="1"/>
        </dgm:presLayoutVars>
      </dgm:prSet>
      <dgm:spPr/>
    </dgm:pt>
    <dgm:pt modelId="{712E95BE-4B64-4F63-B20E-79FA9CA45497}" type="pres">
      <dgm:prSet presAssocID="{028E7F50-A85D-4A65-9A05-4E956D550629}" presName="accent_7" presStyleCnt="0"/>
      <dgm:spPr/>
    </dgm:pt>
    <dgm:pt modelId="{F8E45F91-E5C4-4014-8FBE-AB18552722DD}" type="pres">
      <dgm:prSet presAssocID="{028E7F50-A85D-4A65-9A05-4E956D550629}" presName="accentRepeatNode" presStyleLbl="solidFgAcc1" presStyleIdx="6" presStyleCnt="7"/>
      <dgm:spPr/>
    </dgm:pt>
  </dgm:ptLst>
  <dgm:cxnLst>
    <dgm:cxn modelId="{E7A92137-8F7A-482E-966E-A3CB8BAA0DFA}" type="presOf" srcId="{028E7F50-A85D-4A65-9A05-4E956D550629}" destId="{482CEBF9-BFE0-483C-BA6F-EE2AEAA14B8A}" srcOrd="0" destOrd="0" presId="urn:microsoft.com/office/officeart/2008/layout/VerticalCurvedList"/>
    <dgm:cxn modelId="{9CE9B548-3268-4548-8ECB-E54632149DAC}" srcId="{A5FE307C-E1C7-4B02-AC3A-04E776704799}" destId="{6B11B5CF-ECBA-41DC-82FB-98C5CB6D6CCF}" srcOrd="2" destOrd="0" parTransId="{7B8C9630-35B1-4482-9A80-2631CEEBC2B5}" sibTransId="{0D224181-402E-43DE-9142-E7CDD13DDA0F}"/>
    <dgm:cxn modelId="{97CDC269-0FB0-43BD-AE39-AD59809A3F36}" type="presOf" srcId="{24E8D7DD-8F8F-4BA9-8158-848B9C7A5D20}" destId="{5E6EB730-3836-4014-BA09-ACD3F0AB7610}" srcOrd="0" destOrd="0" presId="urn:microsoft.com/office/officeart/2008/layout/VerticalCurvedList"/>
    <dgm:cxn modelId="{771FD26B-968C-40CB-BA1E-86C189BF33C2}" type="presOf" srcId="{6B11B5CF-ECBA-41DC-82FB-98C5CB6D6CCF}" destId="{5FA4063B-9E56-40D6-8248-CE2473890976}" srcOrd="0" destOrd="0" presId="urn:microsoft.com/office/officeart/2008/layout/VerticalCurvedList"/>
    <dgm:cxn modelId="{FB47B650-3842-41BF-B9F1-7640EA327C14}" srcId="{A5FE307C-E1C7-4B02-AC3A-04E776704799}" destId="{4A869B13-17BF-46D5-AB99-D1C247A859B7}" srcOrd="0" destOrd="0" parTransId="{BB16E14C-6197-4D3C-9EA1-5D3ED9753B9F}" sibTransId="{24E8D7DD-8F8F-4BA9-8158-848B9C7A5D20}"/>
    <dgm:cxn modelId="{62E0A553-0BDE-4690-B805-E2A14F4DDCC6}" srcId="{A5FE307C-E1C7-4B02-AC3A-04E776704799}" destId="{20C0BB37-258C-4868-98AC-4E6F4F5F547A}" srcOrd="8" destOrd="0" parTransId="{9E066BCB-0A62-4691-BD4B-4A298E28E64A}" sibTransId="{5CF7B0FA-5864-41F6-8013-33773C9A51E3}"/>
    <dgm:cxn modelId="{52F70058-2F8A-4C02-8669-0D7B62853C78}" srcId="{A5FE307C-E1C7-4B02-AC3A-04E776704799}" destId="{028E7F50-A85D-4A65-9A05-4E956D550629}" srcOrd="6" destOrd="0" parTransId="{7E830362-32DA-4531-8985-22E7D98391F6}" sibTransId="{4E0A352A-E3B0-458F-A96D-E604B3D93D44}"/>
    <dgm:cxn modelId="{22CE4B59-FEE9-4C6D-B07A-2C38F8479E50}" srcId="{A5FE307C-E1C7-4B02-AC3A-04E776704799}" destId="{ED1D44C2-2F94-45D5-9F69-7CC359A4255A}" srcOrd="1" destOrd="0" parTransId="{00AD29F9-D01F-4E3C-B44C-3FEFE5A08948}" sibTransId="{63293F48-F665-498B-BD29-5346DF4D7BDD}"/>
    <dgm:cxn modelId="{06BFDC91-AE7E-4C01-9BAB-75477CF42346}" srcId="{A5FE307C-E1C7-4B02-AC3A-04E776704799}" destId="{147F4D61-24D8-465F-BD17-15F823546DB8}" srcOrd="5" destOrd="0" parTransId="{1445A82A-1393-4076-9264-65DD8D2291AE}" sibTransId="{A26C04E7-B062-48A6-8341-FB9E9AA7D466}"/>
    <dgm:cxn modelId="{E579FD99-26D5-4E4F-9789-FCDF2FB36317}" type="presOf" srcId="{4A869B13-17BF-46D5-AB99-D1C247A859B7}" destId="{C8D65E55-D17E-45EF-9992-1B74327125EB}" srcOrd="0" destOrd="0" presId="urn:microsoft.com/office/officeart/2008/layout/VerticalCurvedList"/>
    <dgm:cxn modelId="{220AF19D-1A94-488B-B0F0-86FF38BB31EA}" type="presOf" srcId="{ED1D44C2-2F94-45D5-9F69-7CC359A4255A}" destId="{398BFD26-1C70-4B22-8B41-E16B75F4E40A}" srcOrd="0" destOrd="0" presId="urn:microsoft.com/office/officeart/2008/layout/VerticalCurvedList"/>
    <dgm:cxn modelId="{761E90A4-5D30-49E6-987C-2DBF753388B3}" srcId="{A5FE307C-E1C7-4B02-AC3A-04E776704799}" destId="{EF228EB5-0F75-4096-B5E4-C9CAEEBEFB3E}" srcOrd="7" destOrd="0" parTransId="{432F449B-D596-4AB2-A5AC-A222F1C3A8FB}" sibTransId="{451C1545-B07B-4560-8D6A-6B699E86CE78}"/>
    <dgm:cxn modelId="{663BA4B0-B5DB-4237-928B-7161616B0CA0}" type="presOf" srcId="{C18C88F5-655B-4E83-90CB-3E05725B28F0}" destId="{B3B41B27-5D0A-4BCB-9E06-8BCD4CF30A5B}" srcOrd="0" destOrd="0" presId="urn:microsoft.com/office/officeart/2008/layout/VerticalCurvedList"/>
    <dgm:cxn modelId="{418E36BB-3BE5-4F6E-B7DF-C9EFF9314EDF}" type="presOf" srcId="{881BC3C8-2641-4001-B4BF-138FBF6D7495}" destId="{EB640AC1-7192-4D35-9EE6-03AADA9FAAA0}" srcOrd="0" destOrd="0" presId="urn:microsoft.com/office/officeart/2008/layout/VerticalCurvedList"/>
    <dgm:cxn modelId="{D09E4BC7-7E06-49D4-AB31-DA65EFFDA70C}" type="presOf" srcId="{A5FE307C-E1C7-4B02-AC3A-04E776704799}" destId="{D5BA8FCE-82DA-4F7C-8787-8D12D7E04850}" srcOrd="0" destOrd="0" presId="urn:microsoft.com/office/officeart/2008/layout/VerticalCurvedList"/>
    <dgm:cxn modelId="{97B382D2-5A47-4C45-9191-A425678B982C}" srcId="{A5FE307C-E1C7-4B02-AC3A-04E776704799}" destId="{881BC3C8-2641-4001-B4BF-138FBF6D7495}" srcOrd="4" destOrd="0" parTransId="{F1F1856D-C5A7-453E-88A5-DE5EAC3D2556}" sibTransId="{4C5BCB13-E874-447D-A5B8-6A67BACB14B5}"/>
    <dgm:cxn modelId="{AFDE2DE4-3770-46F5-ABEF-6BB2CD4D3649}" srcId="{A5FE307C-E1C7-4B02-AC3A-04E776704799}" destId="{C18C88F5-655B-4E83-90CB-3E05725B28F0}" srcOrd="3" destOrd="0" parTransId="{B938BF23-1C40-41C8-B3D9-A795D8762A8B}" sibTransId="{796470B1-4A95-4AFC-9464-F02E9048D6FD}"/>
    <dgm:cxn modelId="{F3F81CF6-9A79-47CF-8789-B01502E56B4A}" type="presOf" srcId="{147F4D61-24D8-465F-BD17-15F823546DB8}" destId="{85A8559B-F1A9-48ED-865E-BAB51919E9D0}" srcOrd="0" destOrd="0" presId="urn:microsoft.com/office/officeart/2008/layout/VerticalCurvedList"/>
    <dgm:cxn modelId="{5CDC5815-6B31-46D1-B81E-4EA63AA39099}" type="presParOf" srcId="{D5BA8FCE-82DA-4F7C-8787-8D12D7E04850}" destId="{74959FE5-71FF-4985-A505-93D616C6CE46}" srcOrd="0" destOrd="0" presId="urn:microsoft.com/office/officeart/2008/layout/VerticalCurvedList"/>
    <dgm:cxn modelId="{70BB1689-6F74-49CC-AD62-68F8F3987600}" type="presParOf" srcId="{74959FE5-71FF-4985-A505-93D616C6CE46}" destId="{EA368041-2A9A-4C70-BB0D-CF7FE24718B5}" srcOrd="0" destOrd="0" presId="urn:microsoft.com/office/officeart/2008/layout/VerticalCurvedList"/>
    <dgm:cxn modelId="{8E310D4C-2DF6-4E2C-81D1-264C932F1982}" type="presParOf" srcId="{EA368041-2A9A-4C70-BB0D-CF7FE24718B5}" destId="{FABC8D2D-5F09-4B3C-AEA1-ABCFF4E95B18}" srcOrd="0" destOrd="0" presId="urn:microsoft.com/office/officeart/2008/layout/VerticalCurvedList"/>
    <dgm:cxn modelId="{DC4B767D-29AB-4354-8F79-183028DBBB13}" type="presParOf" srcId="{EA368041-2A9A-4C70-BB0D-CF7FE24718B5}" destId="{5E6EB730-3836-4014-BA09-ACD3F0AB7610}" srcOrd="1" destOrd="0" presId="urn:microsoft.com/office/officeart/2008/layout/VerticalCurvedList"/>
    <dgm:cxn modelId="{111C0E11-4FC3-43B1-8879-B6C4EC8ACDA0}" type="presParOf" srcId="{EA368041-2A9A-4C70-BB0D-CF7FE24718B5}" destId="{A04DDBEA-273C-4111-8924-F91ED8AABE3E}" srcOrd="2" destOrd="0" presId="urn:microsoft.com/office/officeart/2008/layout/VerticalCurvedList"/>
    <dgm:cxn modelId="{AA21408E-AF76-45E5-8FF5-56BCCA8C4952}" type="presParOf" srcId="{EA368041-2A9A-4C70-BB0D-CF7FE24718B5}" destId="{76CFEF67-71F7-48EF-B8D5-72E4C710923E}" srcOrd="3" destOrd="0" presId="urn:microsoft.com/office/officeart/2008/layout/VerticalCurvedList"/>
    <dgm:cxn modelId="{7E1C20DA-B19A-4CE9-8F5E-5A8303C9AA44}" type="presParOf" srcId="{74959FE5-71FF-4985-A505-93D616C6CE46}" destId="{C8D65E55-D17E-45EF-9992-1B74327125EB}" srcOrd="1" destOrd="0" presId="urn:microsoft.com/office/officeart/2008/layout/VerticalCurvedList"/>
    <dgm:cxn modelId="{18233E3F-9429-4ECC-BC37-95D6B6EC25BB}" type="presParOf" srcId="{74959FE5-71FF-4985-A505-93D616C6CE46}" destId="{ECA8E90E-F2D4-41F1-B84D-DC480B26890E}" srcOrd="2" destOrd="0" presId="urn:microsoft.com/office/officeart/2008/layout/VerticalCurvedList"/>
    <dgm:cxn modelId="{8B5303F9-F50D-4ED5-8482-60240F62C40E}" type="presParOf" srcId="{ECA8E90E-F2D4-41F1-B84D-DC480B26890E}" destId="{352581B3-F4DC-4A0C-94EE-618BD602C869}" srcOrd="0" destOrd="0" presId="urn:microsoft.com/office/officeart/2008/layout/VerticalCurvedList"/>
    <dgm:cxn modelId="{182210B0-F696-4565-90D3-1E0E485B8DB1}" type="presParOf" srcId="{74959FE5-71FF-4985-A505-93D616C6CE46}" destId="{398BFD26-1C70-4B22-8B41-E16B75F4E40A}" srcOrd="3" destOrd="0" presId="urn:microsoft.com/office/officeart/2008/layout/VerticalCurvedList"/>
    <dgm:cxn modelId="{DB9C0C8C-9106-4BDA-A236-F814C929A631}" type="presParOf" srcId="{74959FE5-71FF-4985-A505-93D616C6CE46}" destId="{E08B682F-F76C-4498-95AE-EE342BE1339F}" srcOrd="4" destOrd="0" presId="urn:microsoft.com/office/officeart/2008/layout/VerticalCurvedList"/>
    <dgm:cxn modelId="{0191EAFB-F214-49EC-AD1B-A16EA996764A}" type="presParOf" srcId="{E08B682F-F76C-4498-95AE-EE342BE1339F}" destId="{0EB6887C-B7DE-4EDD-A7E5-34B3A9EBFA2D}" srcOrd="0" destOrd="0" presId="urn:microsoft.com/office/officeart/2008/layout/VerticalCurvedList"/>
    <dgm:cxn modelId="{8D3AD5A9-B240-449F-A12A-7F258B291FEA}" type="presParOf" srcId="{74959FE5-71FF-4985-A505-93D616C6CE46}" destId="{5FA4063B-9E56-40D6-8248-CE2473890976}" srcOrd="5" destOrd="0" presId="urn:microsoft.com/office/officeart/2008/layout/VerticalCurvedList"/>
    <dgm:cxn modelId="{13FDDFE0-CB95-4D08-A7B6-9DD164C6DFEF}" type="presParOf" srcId="{74959FE5-71FF-4985-A505-93D616C6CE46}" destId="{E9C753D9-E5CD-4F5E-BDD0-7AA5A2D73CFE}" srcOrd="6" destOrd="0" presId="urn:microsoft.com/office/officeart/2008/layout/VerticalCurvedList"/>
    <dgm:cxn modelId="{2E8FACE9-D4BC-469C-9950-9F558332F7CA}" type="presParOf" srcId="{E9C753D9-E5CD-4F5E-BDD0-7AA5A2D73CFE}" destId="{1A2DF735-0832-4B57-BD0A-51B378BF94AB}" srcOrd="0" destOrd="0" presId="urn:microsoft.com/office/officeart/2008/layout/VerticalCurvedList"/>
    <dgm:cxn modelId="{2D8F79C3-C2C7-441D-83A4-11F6B13F1B75}" type="presParOf" srcId="{74959FE5-71FF-4985-A505-93D616C6CE46}" destId="{B3B41B27-5D0A-4BCB-9E06-8BCD4CF30A5B}" srcOrd="7" destOrd="0" presId="urn:microsoft.com/office/officeart/2008/layout/VerticalCurvedList"/>
    <dgm:cxn modelId="{1B95BB38-037B-4B47-9624-72F358E5BA86}" type="presParOf" srcId="{74959FE5-71FF-4985-A505-93D616C6CE46}" destId="{F5951AC6-2F07-460A-91B5-C0DE5C85681D}" srcOrd="8" destOrd="0" presId="urn:microsoft.com/office/officeart/2008/layout/VerticalCurvedList"/>
    <dgm:cxn modelId="{76C78F43-9101-4B46-9E71-01B7360A07D4}" type="presParOf" srcId="{F5951AC6-2F07-460A-91B5-C0DE5C85681D}" destId="{2469687F-0C20-4996-B209-EC8C044D1192}" srcOrd="0" destOrd="0" presId="urn:microsoft.com/office/officeart/2008/layout/VerticalCurvedList"/>
    <dgm:cxn modelId="{DE2EE6C6-C483-4024-A74C-F6DBBCB5EA97}" type="presParOf" srcId="{74959FE5-71FF-4985-A505-93D616C6CE46}" destId="{EB640AC1-7192-4D35-9EE6-03AADA9FAAA0}" srcOrd="9" destOrd="0" presId="urn:microsoft.com/office/officeart/2008/layout/VerticalCurvedList"/>
    <dgm:cxn modelId="{7848336E-0082-432F-8D21-CABAAE12B080}" type="presParOf" srcId="{74959FE5-71FF-4985-A505-93D616C6CE46}" destId="{F19A6564-CBDF-4F82-814D-762F20256B3F}" srcOrd="10" destOrd="0" presId="urn:microsoft.com/office/officeart/2008/layout/VerticalCurvedList"/>
    <dgm:cxn modelId="{0433D59F-2CAC-41B1-BDAA-29994A4CC744}" type="presParOf" srcId="{F19A6564-CBDF-4F82-814D-762F20256B3F}" destId="{F70EF027-5650-491A-A2DA-ADD75914C000}" srcOrd="0" destOrd="0" presId="urn:microsoft.com/office/officeart/2008/layout/VerticalCurvedList"/>
    <dgm:cxn modelId="{FBC40F4F-F714-411B-945A-0BB526336B5B}" type="presParOf" srcId="{74959FE5-71FF-4985-A505-93D616C6CE46}" destId="{85A8559B-F1A9-48ED-865E-BAB51919E9D0}" srcOrd="11" destOrd="0" presId="urn:microsoft.com/office/officeart/2008/layout/VerticalCurvedList"/>
    <dgm:cxn modelId="{E68D889D-9A8D-4202-B3C9-7F72A9B816EA}" type="presParOf" srcId="{74959FE5-71FF-4985-A505-93D616C6CE46}" destId="{30D9C3D6-78ED-44E9-A0AC-8DD7C7EBC3AD}" srcOrd="12" destOrd="0" presId="urn:microsoft.com/office/officeart/2008/layout/VerticalCurvedList"/>
    <dgm:cxn modelId="{5A038DE4-1F9A-4C71-89FE-30A5EC6C560A}" type="presParOf" srcId="{30D9C3D6-78ED-44E9-A0AC-8DD7C7EBC3AD}" destId="{58B137D4-E850-4CC8-AFE9-FD8EDFB3A90D}" srcOrd="0" destOrd="0" presId="urn:microsoft.com/office/officeart/2008/layout/VerticalCurvedList"/>
    <dgm:cxn modelId="{DCD177B2-2D9C-4BB7-A52A-A7A90279590E}" type="presParOf" srcId="{74959FE5-71FF-4985-A505-93D616C6CE46}" destId="{482CEBF9-BFE0-483C-BA6F-EE2AEAA14B8A}" srcOrd="13" destOrd="0" presId="urn:microsoft.com/office/officeart/2008/layout/VerticalCurvedList"/>
    <dgm:cxn modelId="{CE43E412-9036-4876-88A8-4E71605F1405}" type="presParOf" srcId="{74959FE5-71FF-4985-A505-93D616C6CE46}" destId="{712E95BE-4B64-4F63-B20E-79FA9CA45497}" srcOrd="14" destOrd="0" presId="urn:microsoft.com/office/officeart/2008/layout/VerticalCurvedList"/>
    <dgm:cxn modelId="{B7213BD6-2000-4182-8AE3-E3E86E6DB4B1}" type="presParOf" srcId="{712E95BE-4B64-4F63-B20E-79FA9CA45497}" destId="{F8E45F91-E5C4-4014-8FBE-AB18552722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EB730-3836-4014-BA09-ACD3F0AB7610}">
      <dsp:nvSpPr>
        <dsp:cNvPr id="0" name=""/>
        <dsp:cNvSpPr/>
      </dsp:nvSpPr>
      <dsp:spPr>
        <a:xfrm>
          <a:off x="-5070008" y="-777021"/>
          <a:ext cx="6040213" cy="6040213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65E55-D17E-45EF-9992-1B74327125EB}">
      <dsp:nvSpPr>
        <dsp:cNvPr id="0" name=""/>
        <dsp:cNvSpPr/>
      </dsp:nvSpPr>
      <dsp:spPr>
        <a:xfrm>
          <a:off x="314704" y="203941"/>
          <a:ext cx="8165721" cy="407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6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2400" i="1" kern="1200">
              <a:solidFill>
                <a:schemeClr val="tx1"/>
              </a:solidFill>
            </a:rPr>
            <a:t>фольклорне походження;</a:t>
          </a:r>
          <a:endParaRPr lang="ru-RU" sz="2400" i="1" kern="1200">
            <a:solidFill>
              <a:schemeClr val="tx1"/>
            </a:solidFill>
          </a:endParaRPr>
        </a:p>
      </dsp:txBody>
      <dsp:txXfrm>
        <a:off x="314704" y="203941"/>
        <a:ext cx="8165721" cy="407703"/>
      </dsp:txXfrm>
    </dsp:sp>
    <dsp:sp modelId="{352581B3-F4DC-4A0C-94EE-618BD602C869}">
      <dsp:nvSpPr>
        <dsp:cNvPr id="0" name=""/>
        <dsp:cNvSpPr/>
      </dsp:nvSpPr>
      <dsp:spPr>
        <a:xfrm>
          <a:off x="59890" y="152978"/>
          <a:ext cx="509629" cy="5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BFD26-1C70-4B22-8B41-E16B75F4E40A}">
      <dsp:nvSpPr>
        <dsp:cNvPr id="0" name=""/>
        <dsp:cNvSpPr/>
      </dsp:nvSpPr>
      <dsp:spPr>
        <a:xfrm>
          <a:off x="683916" y="815855"/>
          <a:ext cx="7796509" cy="407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6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400" i="1" kern="1200" dirty="0">
              <a:solidFill>
                <a:schemeClr val="tx1"/>
              </a:solidFill>
            </a:rPr>
            <a:t>невелика </a:t>
          </a:r>
          <a:r>
            <a:rPr lang="ru-RU" sz="2400" i="1" kern="1200" dirty="0" err="1">
              <a:solidFill>
                <a:schemeClr val="tx1"/>
              </a:solidFill>
            </a:rPr>
            <a:t>кількість</a:t>
          </a:r>
          <a:r>
            <a:rPr lang="ru-RU" sz="2400" i="1" kern="1200" dirty="0">
              <a:solidFill>
                <a:schemeClr val="tx1"/>
              </a:solidFill>
            </a:rPr>
            <a:t> </a:t>
          </a:r>
          <a:r>
            <a:rPr lang="ru-RU" sz="2400" i="1" kern="1200" dirty="0" err="1">
              <a:solidFill>
                <a:schemeClr val="tx1"/>
              </a:solidFill>
            </a:rPr>
            <a:t>персонажів</a:t>
          </a:r>
          <a:r>
            <a:rPr lang="ru-RU" sz="2400" i="1" kern="1200" dirty="0">
              <a:solidFill>
                <a:schemeClr val="tx1"/>
              </a:solidFill>
            </a:rPr>
            <a:t>; </a:t>
          </a:r>
        </a:p>
      </dsp:txBody>
      <dsp:txXfrm>
        <a:off x="683916" y="815855"/>
        <a:ext cx="7796509" cy="407703"/>
      </dsp:txXfrm>
    </dsp:sp>
    <dsp:sp modelId="{0EB6887C-B7DE-4EDD-A7E5-34B3A9EBFA2D}">
      <dsp:nvSpPr>
        <dsp:cNvPr id="0" name=""/>
        <dsp:cNvSpPr/>
      </dsp:nvSpPr>
      <dsp:spPr>
        <a:xfrm>
          <a:off x="429102" y="764892"/>
          <a:ext cx="509629" cy="5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4063B-9E56-40D6-8248-CE2473890976}">
      <dsp:nvSpPr>
        <dsp:cNvPr id="0" name=""/>
        <dsp:cNvSpPr/>
      </dsp:nvSpPr>
      <dsp:spPr>
        <a:xfrm>
          <a:off x="886243" y="1427320"/>
          <a:ext cx="7594183" cy="407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6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400" i="1" kern="1200">
              <a:solidFill>
                <a:schemeClr val="tx1"/>
              </a:solidFill>
            </a:rPr>
            <a:t>реальне часто поєднується з фантастичним; </a:t>
          </a:r>
        </a:p>
      </dsp:txBody>
      <dsp:txXfrm>
        <a:off x="886243" y="1427320"/>
        <a:ext cx="7594183" cy="407703"/>
      </dsp:txXfrm>
    </dsp:sp>
    <dsp:sp modelId="{1A2DF735-0832-4B57-BD0A-51B378BF94AB}">
      <dsp:nvSpPr>
        <dsp:cNvPr id="0" name=""/>
        <dsp:cNvSpPr/>
      </dsp:nvSpPr>
      <dsp:spPr>
        <a:xfrm>
          <a:off x="631428" y="1376357"/>
          <a:ext cx="509629" cy="5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41B27-5D0A-4BCB-9E06-8BCD4CF30A5B}">
      <dsp:nvSpPr>
        <dsp:cNvPr id="0" name=""/>
        <dsp:cNvSpPr/>
      </dsp:nvSpPr>
      <dsp:spPr>
        <a:xfrm>
          <a:off x="950843" y="2039233"/>
          <a:ext cx="7529582" cy="407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6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400" i="1" kern="1200" dirty="0" err="1">
              <a:solidFill>
                <a:schemeClr val="tx1"/>
              </a:solidFill>
            </a:rPr>
            <a:t>підкреслена</a:t>
          </a:r>
          <a:r>
            <a:rPr lang="ru-RU" sz="2400" i="1" kern="1200" dirty="0">
              <a:solidFill>
                <a:schemeClr val="tx1"/>
              </a:solidFill>
            </a:rPr>
            <a:t> </a:t>
          </a:r>
          <a:r>
            <a:rPr lang="ru-RU" sz="2400" i="1" kern="1200" dirty="0" err="1">
              <a:solidFill>
                <a:schemeClr val="tx1"/>
              </a:solidFill>
            </a:rPr>
            <a:t>узагальненість</a:t>
          </a:r>
          <a:r>
            <a:rPr lang="ru-RU" sz="2400" i="1" kern="1200" dirty="0">
              <a:solidFill>
                <a:schemeClr val="tx1"/>
              </a:solidFill>
            </a:rPr>
            <a:t>; </a:t>
          </a:r>
        </a:p>
      </dsp:txBody>
      <dsp:txXfrm>
        <a:off x="950843" y="2039233"/>
        <a:ext cx="7529582" cy="407703"/>
      </dsp:txXfrm>
    </dsp:sp>
    <dsp:sp modelId="{2469687F-0C20-4996-B209-EC8C044D1192}">
      <dsp:nvSpPr>
        <dsp:cNvPr id="0" name=""/>
        <dsp:cNvSpPr/>
      </dsp:nvSpPr>
      <dsp:spPr>
        <a:xfrm>
          <a:off x="696029" y="1988270"/>
          <a:ext cx="509629" cy="5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40AC1-7192-4D35-9EE6-03AADA9FAAA0}">
      <dsp:nvSpPr>
        <dsp:cNvPr id="0" name=""/>
        <dsp:cNvSpPr/>
      </dsp:nvSpPr>
      <dsp:spPr>
        <a:xfrm>
          <a:off x="886243" y="2651147"/>
          <a:ext cx="7594183" cy="407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6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400" i="1" kern="1200">
              <a:solidFill>
                <a:schemeClr val="tx1"/>
              </a:solidFill>
            </a:rPr>
            <a:t>відсутність деталізації; </a:t>
          </a:r>
        </a:p>
      </dsp:txBody>
      <dsp:txXfrm>
        <a:off x="886243" y="2651147"/>
        <a:ext cx="7594183" cy="407703"/>
      </dsp:txXfrm>
    </dsp:sp>
    <dsp:sp modelId="{F70EF027-5650-491A-A2DA-ADD75914C000}">
      <dsp:nvSpPr>
        <dsp:cNvPr id="0" name=""/>
        <dsp:cNvSpPr/>
      </dsp:nvSpPr>
      <dsp:spPr>
        <a:xfrm>
          <a:off x="631428" y="2600184"/>
          <a:ext cx="509629" cy="5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8559B-F1A9-48ED-865E-BAB51919E9D0}">
      <dsp:nvSpPr>
        <dsp:cNvPr id="0" name=""/>
        <dsp:cNvSpPr/>
      </dsp:nvSpPr>
      <dsp:spPr>
        <a:xfrm>
          <a:off x="683916" y="3262612"/>
          <a:ext cx="7796509" cy="407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6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400" i="1" kern="1200">
              <a:solidFill>
                <a:schemeClr val="tx1"/>
              </a:solidFill>
            </a:rPr>
            <a:t>стислість у викладі матеріалу; </a:t>
          </a:r>
        </a:p>
      </dsp:txBody>
      <dsp:txXfrm>
        <a:off x="683916" y="3262612"/>
        <a:ext cx="7796509" cy="407703"/>
      </dsp:txXfrm>
    </dsp:sp>
    <dsp:sp modelId="{58B137D4-E850-4CC8-AFE9-FD8EDFB3A90D}">
      <dsp:nvSpPr>
        <dsp:cNvPr id="0" name=""/>
        <dsp:cNvSpPr/>
      </dsp:nvSpPr>
      <dsp:spPr>
        <a:xfrm>
          <a:off x="429102" y="3211649"/>
          <a:ext cx="509629" cy="5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CEBF9-BFE0-483C-BA6F-EE2AEAA14B8A}">
      <dsp:nvSpPr>
        <dsp:cNvPr id="0" name=""/>
        <dsp:cNvSpPr/>
      </dsp:nvSpPr>
      <dsp:spPr>
        <a:xfrm>
          <a:off x="314704" y="3874526"/>
          <a:ext cx="8165721" cy="407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6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400" i="1" kern="1200" dirty="0">
              <a:solidFill>
                <a:schemeClr val="tx1"/>
              </a:solidFill>
            </a:rPr>
            <a:t>метаморфоза. </a:t>
          </a:r>
        </a:p>
      </dsp:txBody>
      <dsp:txXfrm>
        <a:off x="314704" y="3874526"/>
        <a:ext cx="8165721" cy="407703"/>
      </dsp:txXfrm>
    </dsp:sp>
    <dsp:sp modelId="{F8E45F91-E5C4-4014-8FBE-AB18552722DD}">
      <dsp:nvSpPr>
        <dsp:cNvPr id="0" name=""/>
        <dsp:cNvSpPr/>
      </dsp:nvSpPr>
      <dsp:spPr>
        <a:xfrm>
          <a:off x="59890" y="3823563"/>
          <a:ext cx="509629" cy="5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7A15D-6C21-467B-9A7A-AC6378D0A4EC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52D35-B93C-4038-A80D-CA49185FD22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3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52D35-B93C-4038-A80D-CA49185FD2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3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2D35-B93C-4038-A80D-CA49185FD2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9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6B0B5-C14F-44A0-A449-A7B96CD93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135142-5102-4DB4-B717-F0169551E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447669-11BA-4D2D-AD1E-DA1D69A9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EDAAC5-AAB6-4B50-9F48-75E4A5A0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B09CF0-55ED-47F5-BD86-E74310CB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8222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78BBA-D973-42ED-A29A-C5597E4D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FF1ABF-83C0-432B-9586-8AA569951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AEB56-012B-47E5-8D47-27103225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E6DCA-1502-4AD8-87D5-10F601CA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7C8F9A-D551-4C64-8CB8-B174DC7C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1084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2EA68B-C0ED-4063-A204-C3D601C5F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3B27FC-1BA7-4E72-8724-9FCEA4AD7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C9BC5-A890-49F1-AECA-E3E4242C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D70C78-630A-41B3-9270-7B9BF44A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C7377-831F-4656-A2EF-A6918A8F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917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8A04C-ADC7-4C1B-B50F-86C2611D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C7F88-439B-4C2D-9AB3-B377C83D0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3DCDA9-2FE9-44B7-B563-730760CB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1F71F-0845-4EA2-9CE0-EC392226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CBE8EA-416E-4BBA-BA38-5D88D0D3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411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111DF-9190-4F08-AF72-E00758E5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1CB4CA-C259-4E43-84AA-0C3BED427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F11A-DE10-4C1D-BBF3-770849A8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A85AFD-3F9D-422C-A83F-14CCCE20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53FFE-04E5-44FA-9A04-7CD3134B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6143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C514F-5F7D-4467-9959-9288C354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BA5B7D-1FFF-44DD-9CB9-A9EC7448B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72DBC9-15FA-4AAB-B2F4-3690AD672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02AAD0-DADE-40FB-80A6-D486528B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B68234-7EF9-4472-9684-ADE4DEB3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5ECB3A-E247-4445-AF8A-BA81C8CA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011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35E2F-31CE-4D48-9431-09906C58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55AAC-66CD-401B-850A-477D42B6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026EFF-1F3D-4F5E-BBBA-AC54970BC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B596B6-B83C-465C-85E6-05A9BACB5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D72A0B-5CDE-481D-9B26-3C7459961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83148F-8D3C-4C3C-BA52-840B3CDE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5A90BF-3535-4E29-B632-5F715F36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03F1EB-0485-4C1D-BCD9-CB493CC8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407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ACB2E-3B30-4C2D-A062-287B396D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64669C-1B71-41F4-B5ED-F0AD1722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E5142D-5698-4054-B593-4633FD5A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F1C54C-0A48-4629-9358-9EE54249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5940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C4AF83-95F2-4BB4-A605-A0385153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4004D1-655C-421C-8EDA-3CEA84BD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DFBE39-3BD3-4A7B-812B-45BC2B59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7593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3AB20-132F-4BE8-B07F-6777196A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089C2-9C50-489B-9AD5-7E8D7078F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FC5D04-D714-40C2-BE42-5BE893D81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71A30-A530-4407-8ABF-9479DD0A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CB9A97-06F4-40D0-BDD8-D36D2FCE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98FF1B-4D1D-42DF-B3A7-01B93954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119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54AC4-7F07-4CFC-9D26-1132C687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089EB3-0804-4BC1-9998-9440BBE9A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BB3B72-5E56-4723-8E98-8B3731A26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9E9BDB-8F20-473C-A2BA-387AC773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47FFA0-E439-4559-9F4A-F5D64167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AE8162-E2EA-4F17-8499-B0335378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422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917C5-9672-46F4-AB3B-477DB1DC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2F5797-FC48-4209-84E8-B87F9D593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6F33D-F804-4C62-BA90-9C6E49F26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385B1-0E67-403E-A36B-442794947F4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E762AE-2817-4639-B93B-825428523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59BDE-BA68-42CB-BBC7-5EFE080DE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AB5CE-EB3E-4AB5-A3DE-DE0F8ACCD7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9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7836A4-88F5-4151-870F-57F3EF625340}"/>
              </a:ext>
            </a:extLst>
          </p:cNvPr>
          <p:cNvSpPr/>
          <p:nvPr/>
        </p:nvSpPr>
        <p:spPr>
          <a:xfrm>
            <a:off x="4095153" y="322611"/>
            <a:ext cx="5321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/>
              <a:t>Друге листопада</a:t>
            </a:r>
          </a:p>
          <a:p>
            <a:r>
              <a:rPr lang="ru-RU" sz="4000" b="1" i="1" dirty="0" err="1"/>
              <a:t>Класна</a:t>
            </a:r>
            <a:r>
              <a:rPr lang="ru-RU" sz="4000" b="1" i="1" dirty="0"/>
              <a:t> робота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C8EC2-F35B-422C-B7D2-AA3B05F04801}"/>
              </a:ext>
            </a:extLst>
          </p:cNvPr>
          <p:cNvSpPr txBox="1"/>
          <p:nvPr/>
        </p:nvSpPr>
        <p:spPr>
          <a:xfrm>
            <a:off x="3518069" y="2741191"/>
            <a:ext cx="7880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Ідея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незнищенності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справжнього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кохання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краси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вірності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 у баладі Тараса Шевченка «Тополя»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498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93249-CACF-4910-BF41-A497AF50E357}"/>
              </a:ext>
            </a:extLst>
          </p:cNvPr>
          <p:cNvSpPr txBox="1"/>
          <p:nvPr/>
        </p:nvSpPr>
        <p:spPr>
          <a:xfrm>
            <a:off x="4613328" y="59798"/>
            <a:ext cx="2577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«Тополя»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47693-BDD4-4EE8-9883-F727A14AEB1F}"/>
              </a:ext>
            </a:extLst>
          </p:cNvPr>
          <p:cNvSpPr txBox="1"/>
          <p:nvPr/>
        </p:nvSpPr>
        <p:spPr>
          <a:xfrm>
            <a:off x="467532" y="1249779"/>
            <a:ext cx="9327398" cy="507301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i="1" dirty="0" err="1"/>
              <a:t>Защебече</a:t>
            </a:r>
            <a:r>
              <a:rPr lang="ru-RU" i="1" dirty="0"/>
              <a:t> соловейко</a:t>
            </a:r>
            <a:br>
              <a:rPr lang="ru-RU" i="1" dirty="0"/>
            </a:br>
            <a:r>
              <a:rPr lang="ru-RU" i="1" dirty="0"/>
              <a:t>В </a:t>
            </a:r>
            <a:r>
              <a:rPr lang="ru-RU" i="1" dirty="0" err="1"/>
              <a:t>лузі</a:t>
            </a:r>
            <a:r>
              <a:rPr lang="ru-RU" i="1" dirty="0"/>
              <a:t> на </a:t>
            </a:r>
            <a:r>
              <a:rPr lang="ru-RU" i="1" dirty="0" err="1"/>
              <a:t>калині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Заспіває</a:t>
            </a:r>
            <a:r>
              <a:rPr lang="ru-RU" i="1" dirty="0"/>
              <a:t> </a:t>
            </a:r>
            <a:r>
              <a:rPr lang="ru-RU" i="1" dirty="0" err="1"/>
              <a:t>козаченько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Ходя по </a:t>
            </a:r>
            <a:r>
              <a:rPr lang="ru-RU" i="1" dirty="0" err="1"/>
              <a:t>долині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 err="1"/>
              <a:t>Виспівує</a:t>
            </a:r>
            <a:r>
              <a:rPr lang="ru-RU" i="1" dirty="0"/>
              <a:t>, </a:t>
            </a:r>
            <a:r>
              <a:rPr lang="ru-RU" i="1" dirty="0" err="1"/>
              <a:t>поки</a:t>
            </a:r>
            <a:r>
              <a:rPr lang="ru-RU" i="1" dirty="0"/>
              <a:t> </a:t>
            </a:r>
            <a:r>
              <a:rPr lang="ru-RU" i="1" dirty="0" err="1"/>
              <a:t>вийде</a:t>
            </a:r>
            <a:br>
              <a:rPr lang="ru-RU" i="1" dirty="0"/>
            </a:br>
            <a:r>
              <a:rPr lang="ru-RU" i="1" dirty="0" err="1"/>
              <a:t>Чорнобрива</a:t>
            </a:r>
            <a:r>
              <a:rPr lang="ru-RU" i="1" dirty="0"/>
              <a:t> з </a:t>
            </a:r>
            <a:r>
              <a:rPr lang="ru-RU" i="1" dirty="0" err="1"/>
              <a:t>хати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А він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запитає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Чи</a:t>
            </a:r>
            <a:r>
              <a:rPr lang="ru-RU" i="1" dirty="0"/>
              <a:t> не била </a:t>
            </a:r>
            <a:r>
              <a:rPr lang="ru-RU" i="1" dirty="0" err="1"/>
              <a:t>мати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 err="1"/>
              <a:t>Стануть</a:t>
            </a:r>
            <a:r>
              <a:rPr lang="ru-RU" i="1" dirty="0"/>
              <a:t> </a:t>
            </a:r>
            <a:r>
              <a:rPr lang="ru-RU" i="1" dirty="0" err="1"/>
              <a:t>собі</a:t>
            </a:r>
            <a:r>
              <a:rPr lang="ru-RU" i="1" dirty="0"/>
              <a:t>, </a:t>
            </a:r>
            <a:r>
              <a:rPr lang="ru-RU" i="1" dirty="0" err="1"/>
              <a:t>обіймуться</a:t>
            </a:r>
            <a:r>
              <a:rPr lang="ru-RU" i="1" dirty="0"/>
              <a:t> –</a:t>
            </a:r>
            <a:br>
              <a:rPr lang="ru-RU" i="1" dirty="0"/>
            </a:br>
            <a:r>
              <a:rPr lang="ru-RU" i="1" dirty="0" err="1"/>
              <a:t>Співа</a:t>
            </a:r>
            <a:r>
              <a:rPr lang="ru-RU" i="1" dirty="0"/>
              <a:t> соловейко,</a:t>
            </a:r>
            <a:br>
              <a:rPr lang="ru-RU" i="1" dirty="0"/>
            </a:br>
            <a:r>
              <a:rPr lang="ru-RU" i="1" dirty="0" err="1"/>
              <a:t>Послухають</a:t>
            </a:r>
            <a:r>
              <a:rPr lang="ru-RU" i="1" dirty="0"/>
              <a:t>, </a:t>
            </a:r>
            <a:r>
              <a:rPr lang="ru-RU" i="1" dirty="0" err="1"/>
              <a:t>розійдуться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Обоє</a:t>
            </a:r>
            <a:r>
              <a:rPr lang="ru-RU" i="1" dirty="0"/>
              <a:t> </a:t>
            </a:r>
            <a:r>
              <a:rPr lang="ru-RU" i="1" dirty="0" err="1"/>
              <a:t>раденькі</a:t>
            </a:r>
            <a:r>
              <a:rPr lang="ru-RU" i="1" dirty="0"/>
              <a:t>...</a:t>
            </a:r>
            <a:br>
              <a:rPr lang="ru-RU" i="1" dirty="0"/>
            </a:br>
            <a:r>
              <a:rPr lang="ru-RU" i="1" dirty="0" err="1"/>
              <a:t>Ніхто</a:t>
            </a:r>
            <a:r>
              <a:rPr lang="ru-RU" i="1" dirty="0"/>
              <a:t> того не </a:t>
            </a:r>
            <a:r>
              <a:rPr lang="ru-RU" i="1" dirty="0" err="1"/>
              <a:t>побачить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Ніхто</a:t>
            </a:r>
            <a:r>
              <a:rPr lang="ru-RU" i="1" dirty="0"/>
              <a:t> не </a:t>
            </a:r>
            <a:r>
              <a:rPr lang="ru-RU" i="1" dirty="0" err="1"/>
              <a:t>спитає</a:t>
            </a:r>
            <a:r>
              <a:rPr lang="ru-RU" i="1" dirty="0"/>
              <a:t>:</a:t>
            </a:r>
            <a:br>
              <a:rPr lang="ru-RU" i="1" dirty="0"/>
            </a:br>
            <a:r>
              <a:rPr lang="ru-RU" i="1" dirty="0"/>
              <a:t>"Де </a:t>
            </a:r>
            <a:r>
              <a:rPr lang="ru-RU" i="1" dirty="0" err="1"/>
              <a:t>ти</a:t>
            </a:r>
            <a:r>
              <a:rPr lang="ru-RU" i="1" dirty="0"/>
              <a:t> </a:t>
            </a:r>
            <a:r>
              <a:rPr lang="ru-RU" i="1" dirty="0" err="1"/>
              <a:t>була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робила</a:t>
            </a:r>
            <a:r>
              <a:rPr lang="ru-RU" i="1" dirty="0"/>
              <a:t>?"</a:t>
            </a:r>
            <a:br>
              <a:rPr lang="ru-RU" i="1" dirty="0"/>
            </a:br>
            <a:r>
              <a:rPr lang="ru-RU" i="1" dirty="0"/>
              <a:t>Сама </a:t>
            </a:r>
            <a:r>
              <a:rPr lang="ru-RU" i="1" dirty="0" err="1"/>
              <a:t>собі</a:t>
            </a:r>
            <a:r>
              <a:rPr lang="ru-RU" i="1" dirty="0"/>
              <a:t> </a:t>
            </a:r>
            <a:r>
              <a:rPr lang="ru-RU" i="1" dirty="0" err="1"/>
              <a:t>знає</a:t>
            </a:r>
            <a:r>
              <a:rPr lang="ru-RU" i="1" dirty="0"/>
              <a:t>...</a:t>
            </a:r>
            <a:br>
              <a:rPr lang="ru-RU" i="1" dirty="0"/>
            </a:br>
            <a:r>
              <a:rPr lang="ru-RU" i="1" dirty="0" err="1"/>
              <a:t>Любилася</a:t>
            </a:r>
            <a:r>
              <a:rPr lang="ru-RU" i="1" dirty="0"/>
              <a:t>, </a:t>
            </a:r>
            <a:r>
              <a:rPr lang="ru-RU" i="1" dirty="0" err="1"/>
              <a:t>кохалася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А </a:t>
            </a:r>
            <a:r>
              <a:rPr lang="ru-RU" i="1" dirty="0" err="1"/>
              <a:t>серденько</a:t>
            </a:r>
            <a:r>
              <a:rPr lang="ru-RU" i="1" dirty="0"/>
              <a:t> </a:t>
            </a:r>
            <a:r>
              <a:rPr lang="ru-RU" i="1" dirty="0" err="1"/>
              <a:t>мліло</a:t>
            </a:r>
            <a:r>
              <a:rPr lang="ru-RU" i="1" dirty="0"/>
              <a:t> –</a:t>
            </a:r>
            <a:br>
              <a:rPr lang="ru-RU" i="1" dirty="0"/>
            </a:br>
            <a:r>
              <a:rPr lang="ru-RU" i="1" dirty="0" err="1"/>
              <a:t>Чуло</a:t>
            </a:r>
            <a:r>
              <a:rPr lang="ru-RU" i="1" dirty="0"/>
              <a:t> </a:t>
            </a:r>
            <a:r>
              <a:rPr lang="ru-RU" i="1" dirty="0" err="1"/>
              <a:t>серце</a:t>
            </a:r>
            <a:r>
              <a:rPr lang="ru-RU" i="1" dirty="0"/>
              <a:t> </a:t>
            </a:r>
            <a:r>
              <a:rPr lang="ru-RU" i="1" dirty="0" err="1"/>
              <a:t>недоленьку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Сказати</a:t>
            </a:r>
            <a:r>
              <a:rPr lang="ru-RU" i="1" dirty="0"/>
              <a:t> не </a:t>
            </a:r>
            <a:r>
              <a:rPr lang="ru-RU" i="1" dirty="0" err="1"/>
              <a:t>вміло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/>
              <a:t>Не сказало – </a:t>
            </a:r>
            <a:r>
              <a:rPr lang="ru-RU" i="1" dirty="0" err="1"/>
              <a:t>осталася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День і </a:t>
            </a:r>
            <a:r>
              <a:rPr lang="ru-RU" i="1" dirty="0" err="1"/>
              <a:t>ніч</a:t>
            </a:r>
            <a:r>
              <a:rPr lang="ru-RU" i="1" dirty="0"/>
              <a:t> </a:t>
            </a:r>
            <a:r>
              <a:rPr lang="ru-RU" i="1" dirty="0" err="1"/>
              <a:t>воркує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Як голубка без голуба,</a:t>
            </a:r>
            <a:br>
              <a:rPr lang="ru-RU" i="1" dirty="0"/>
            </a:br>
            <a:r>
              <a:rPr lang="ru-RU" i="1" dirty="0"/>
              <a:t>А </a:t>
            </a:r>
            <a:r>
              <a:rPr lang="ru-RU" i="1" dirty="0" err="1"/>
              <a:t>ніхто</a:t>
            </a:r>
            <a:r>
              <a:rPr lang="ru-RU" i="1" dirty="0"/>
              <a:t> не </a:t>
            </a:r>
            <a:r>
              <a:rPr lang="ru-RU" i="1" dirty="0" err="1"/>
              <a:t>чує</a:t>
            </a:r>
            <a:r>
              <a:rPr lang="ru-RU" i="1" dirty="0"/>
              <a:t>... </a:t>
            </a:r>
            <a:br>
              <a:rPr lang="ru-RU" i="1" dirty="0"/>
            </a:br>
            <a:r>
              <a:rPr lang="ru-RU" i="1" dirty="0"/>
              <a:t>Не </a:t>
            </a:r>
            <a:r>
              <a:rPr lang="ru-RU" i="1" dirty="0" err="1"/>
              <a:t>щебече</a:t>
            </a:r>
            <a:r>
              <a:rPr lang="ru-RU" i="1" dirty="0"/>
              <a:t> соловейко</a:t>
            </a:r>
            <a:br>
              <a:rPr lang="ru-RU" i="1" dirty="0"/>
            </a:br>
            <a:r>
              <a:rPr lang="ru-RU" i="1" dirty="0"/>
              <a:t>В </a:t>
            </a:r>
            <a:r>
              <a:rPr lang="ru-RU" i="1" dirty="0" err="1"/>
              <a:t>лузі</a:t>
            </a:r>
            <a:r>
              <a:rPr lang="ru-RU" i="1" dirty="0"/>
              <a:t> над водою,</a:t>
            </a:r>
            <a:br>
              <a:rPr lang="ru-RU" i="1" dirty="0"/>
            </a:br>
            <a:r>
              <a:rPr lang="ru-RU" i="1" dirty="0"/>
              <a:t>Не </a:t>
            </a:r>
            <a:r>
              <a:rPr lang="ru-RU" i="1" dirty="0" err="1"/>
              <a:t>співає</a:t>
            </a:r>
            <a:r>
              <a:rPr lang="ru-RU" i="1" dirty="0"/>
              <a:t> </a:t>
            </a:r>
            <a:r>
              <a:rPr lang="ru-RU" i="1" dirty="0" err="1"/>
              <a:t>чорнобрива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Стоя </a:t>
            </a:r>
            <a:r>
              <a:rPr lang="ru-RU" i="1" dirty="0" err="1"/>
              <a:t>під</a:t>
            </a:r>
            <a:r>
              <a:rPr lang="ru-RU" i="1" dirty="0"/>
              <a:t> вербою,</a:t>
            </a:r>
            <a:br>
              <a:rPr lang="ru-RU" i="1" dirty="0"/>
            </a:br>
            <a:r>
              <a:rPr lang="ru-RU" i="1" dirty="0"/>
              <a:t>Не </a:t>
            </a:r>
            <a:r>
              <a:rPr lang="ru-RU" i="1" dirty="0" err="1"/>
              <a:t>співає</a:t>
            </a:r>
            <a:r>
              <a:rPr lang="ru-RU" i="1" dirty="0"/>
              <a:t> – сиротою</a:t>
            </a:r>
            <a:br>
              <a:rPr lang="ru-RU" i="1" dirty="0"/>
            </a:br>
            <a:r>
              <a:rPr lang="ru-RU" i="1" dirty="0" err="1"/>
              <a:t>Білим</a:t>
            </a:r>
            <a:r>
              <a:rPr lang="ru-RU" i="1" dirty="0"/>
              <a:t> </a:t>
            </a:r>
            <a:r>
              <a:rPr lang="ru-RU" i="1" dirty="0" err="1"/>
              <a:t>світом</a:t>
            </a:r>
            <a:r>
              <a:rPr lang="ru-RU" i="1" dirty="0"/>
              <a:t> нудить:</a:t>
            </a:r>
            <a:br>
              <a:rPr lang="ru-RU" i="1" dirty="0"/>
            </a:br>
            <a:r>
              <a:rPr lang="ru-RU" i="1" dirty="0"/>
              <a:t>Без милого </a:t>
            </a:r>
            <a:r>
              <a:rPr lang="ru-RU" i="1" dirty="0" err="1"/>
              <a:t>батько</a:t>
            </a:r>
            <a:r>
              <a:rPr lang="ru-RU" i="1" dirty="0"/>
              <a:t>, </a:t>
            </a:r>
            <a:r>
              <a:rPr lang="ru-RU" i="1" dirty="0" err="1"/>
              <a:t>мати</a:t>
            </a:r>
            <a:r>
              <a:rPr lang="ru-RU" i="1" dirty="0"/>
              <a:t> –</a:t>
            </a:r>
            <a:br>
              <a:rPr lang="ru-RU" i="1" dirty="0"/>
            </a:br>
            <a:r>
              <a:rPr lang="ru-RU" i="1" dirty="0"/>
              <a:t>Як </a:t>
            </a:r>
            <a:r>
              <a:rPr lang="ru-RU" i="1" dirty="0" err="1"/>
              <a:t>чужії</a:t>
            </a:r>
            <a:r>
              <a:rPr lang="ru-RU" i="1" dirty="0"/>
              <a:t> люди,</a:t>
            </a:r>
            <a:br>
              <a:rPr lang="ru-RU" i="1" dirty="0"/>
            </a:br>
            <a:r>
              <a:rPr lang="ru-RU" i="1" dirty="0"/>
              <a:t>Без милого </a:t>
            </a:r>
            <a:r>
              <a:rPr lang="ru-RU" i="1" dirty="0" err="1"/>
              <a:t>сонце</a:t>
            </a:r>
            <a:r>
              <a:rPr lang="ru-RU" i="1" dirty="0"/>
              <a:t> </a:t>
            </a:r>
            <a:r>
              <a:rPr lang="ru-RU" i="1" dirty="0" err="1"/>
              <a:t>світить</a:t>
            </a:r>
            <a:r>
              <a:rPr lang="ru-RU" i="1" dirty="0"/>
              <a:t> –</a:t>
            </a:r>
            <a:br>
              <a:rPr lang="ru-RU" i="1" dirty="0"/>
            </a:br>
            <a:r>
              <a:rPr lang="ru-RU" i="1" dirty="0"/>
              <a:t>Як ворог </a:t>
            </a:r>
            <a:r>
              <a:rPr lang="ru-RU" i="1" dirty="0" err="1"/>
              <a:t>сміється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Без милого </a:t>
            </a:r>
            <a:r>
              <a:rPr lang="ru-RU" i="1" dirty="0" err="1"/>
              <a:t>скрізь</a:t>
            </a:r>
            <a:r>
              <a:rPr lang="ru-RU" i="1" dirty="0"/>
              <a:t> могила...</a:t>
            </a:r>
            <a:br>
              <a:rPr lang="ru-RU" i="1" dirty="0"/>
            </a:br>
            <a:r>
              <a:rPr lang="ru-RU" i="1" dirty="0"/>
              <a:t>А </a:t>
            </a:r>
            <a:r>
              <a:rPr lang="ru-RU" i="1" dirty="0" err="1"/>
              <a:t>серденько</a:t>
            </a:r>
            <a:r>
              <a:rPr lang="ru-RU" i="1" dirty="0"/>
              <a:t> </a:t>
            </a:r>
            <a:r>
              <a:rPr lang="ru-RU" i="1" dirty="0" err="1"/>
              <a:t>б’ється</a:t>
            </a:r>
            <a:r>
              <a:rPr lang="ru-RU" i="1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91A916-BBD6-4239-A320-9BA6A2BFC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26" y="767684"/>
            <a:ext cx="4035371" cy="598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829261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93249-CACF-4910-BF41-A497AF50E357}"/>
              </a:ext>
            </a:extLst>
          </p:cNvPr>
          <p:cNvSpPr txBox="1"/>
          <p:nvPr/>
        </p:nvSpPr>
        <p:spPr>
          <a:xfrm>
            <a:off x="4628826" y="0"/>
            <a:ext cx="2577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«Тополя»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47693-BDD4-4EE8-9883-F727A14AEB1F}"/>
              </a:ext>
            </a:extLst>
          </p:cNvPr>
          <p:cNvSpPr txBox="1"/>
          <p:nvPr/>
        </p:nvSpPr>
        <p:spPr>
          <a:xfrm>
            <a:off x="777496" y="907171"/>
            <a:ext cx="11233690" cy="561761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ru-RU" i="1" dirty="0"/>
              <a:t>Минув і </a:t>
            </a:r>
            <a:r>
              <a:rPr lang="ru-RU" i="1" dirty="0" err="1"/>
              <a:t>рік</a:t>
            </a:r>
            <a:r>
              <a:rPr lang="ru-RU" i="1" dirty="0"/>
              <a:t>, минув </a:t>
            </a:r>
            <a:r>
              <a:rPr lang="ru-RU" i="1" dirty="0" err="1"/>
              <a:t>другий</a:t>
            </a:r>
            <a:r>
              <a:rPr lang="ru-RU" i="1" dirty="0"/>
              <a:t> –</a:t>
            </a:r>
            <a:br>
              <a:rPr lang="ru-RU" i="1" dirty="0"/>
            </a:br>
            <a:r>
              <a:rPr lang="ru-RU" i="1" dirty="0"/>
              <a:t>Козака </a:t>
            </a:r>
            <a:r>
              <a:rPr lang="ru-RU" i="1" dirty="0" err="1"/>
              <a:t>немає</a:t>
            </a:r>
            <a:r>
              <a:rPr lang="ru-RU" i="1" dirty="0"/>
              <a:t>;</a:t>
            </a:r>
            <a:br>
              <a:rPr lang="ru-RU" i="1" dirty="0"/>
            </a:br>
            <a:r>
              <a:rPr lang="ru-RU" i="1" dirty="0"/>
              <a:t>Сохне вона, як </a:t>
            </a:r>
            <a:r>
              <a:rPr lang="ru-RU" i="1" dirty="0" err="1"/>
              <a:t>квіточка</a:t>
            </a:r>
            <a:r>
              <a:rPr lang="ru-RU" i="1" dirty="0"/>
              <a:t>;</a:t>
            </a:r>
            <a:br>
              <a:rPr lang="ru-RU" i="1" dirty="0"/>
            </a:br>
            <a:r>
              <a:rPr lang="ru-RU" i="1" dirty="0" err="1"/>
              <a:t>Мати</a:t>
            </a:r>
            <a:r>
              <a:rPr lang="ru-RU" i="1" dirty="0"/>
              <a:t> не </a:t>
            </a:r>
            <a:r>
              <a:rPr lang="ru-RU" i="1" dirty="0" err="1"/>
              <a:t>питає</a:t>
            </a:r>
            <a:r>
              <a:rPr lang="ru-RU" i="1" dirty="0"/>
              <a:t>:</a:t>
            </a:r>
            <a:br>
              <a:rPr lang="ru-RU" i="1" dirty="0"/>
            </a:br>
            <a:r>
              <a:rPr lang="ru-RU" i="1" dirty="0"/>
              <a:t>"</a:t>
            </a:r>
            <a:r>
              <a:rPr lang="ru-RU" i="1" dirty="0" err="1"/>
              <a:t>Чого</a:t>
            </a:r>
            <a:r>
              <a:rPr lang="ru-RU" i="1" dirty="0"/>
              <a:t> </a:t>
            </a:r>
            <a:r>
              <a:rPr lang="ru-RU" i="1" dirty="0" err="1"/>
              <a:t>в’янеш</a:t>
            </a:r>
            <a:r>
              <a:rPr lang="ru-RU" i="1" dirty="0"/>
              <a:t>, моя </a:t>
            </a:r>
            <a:r>
              <a:rPr lang="ru-RU" i="1" dirty="0" err="1"/>
              <a:t>доню</a:t>
            </a:r>
            <a:r>
              <a:rPr lang="ru-RU" i="1" dirty="0"/>
              <a:t>?"</a:t>
            </a:r>
            <a:br>
              <a:rPr lang="ru-RU" i="1" dirty="0"/>
            </a:br>
            <a:r>
              <a:rPr lang="ru-RU" i="1" dirty="0"/>
              <a:t>Стара не </a:t>
            </a:r>
            <a:r>
              <a:rPr lang="ru-RU" i="1" dirty="0" err="1"/>
              <a:t>спитала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За сивого, </a:t>
            </a:r>
            <a:r>
              <a:rPr lang="ru-RU" i="1" dirty="0" err="1"/>
              <a:t>багатого</a:t>
            </a:r>
            <a:br>
              <a:rPr lang="ru-RU" i="1" dirty="0"/>
            </a:br>
            <a:r>
              <a:rPr lang="ru-RU" i="1" dirty="0"/>
              <a:t>Тихенько </a:t>
            </a:r>
            <a:r>
              <a:rPr lang="ru-RU" i="1" dirty="0" err="1"/>
              <a:t>єднала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/>
              <a:t>"</a:t>
            </a:r>
            <a:r>
              <a:rPr lang="ru-RU" i="1" dirty="0" err="1"/>
              <a:t>Іди</a:t>
            </a:r>
            <a:r>
              <a:rPr lang="ru-RU" i="1" dirty="0"/>
              <a:t>, </a:t>
            </a:r>
            <a:r>
              <a:rPr lang="ru-RU" i="1" dirty="0" err="1"/>
              <a:t>доню</a:t>
            </a:r>
            <a:r>
              <a:rPr lang="ru-RU" i="1" dirty="0"/>
              <a:t>, – </a:t>
            </a:r>
            <a:r>
              <a:rPr lang="ru-RU" i="1" dirty="0" err="1"/>
              <a:t>каже</a:t>
            </a:r>
            <a:r>
              <a:rPr lang="ru-RU" i="1" dirty="0"/>
              <a:t> </a:t>
            </a:r>
            <a:r>
              <a:rPr lang="ru-RU" i="1" dirty="0" err="1"/>
              <a:t>мати</a:t>
            </a:r>
            <a:r>
              <a:rPr lang="ru-RU" i="1" dirty="0"/>
              <a:t>, –</a:t>
            </a:r>
            <a:br>
              <a:rPr lang="ru-RU" i="1" dirty="0"/>
            </a:br>
            <a:r>
              <a:rPr lang="ru-RU" i="1" dirty="0"/>
              <a:t>Не </a:t>
            </a:r>
            <a:r>
              <a:rPr lang="ru-RU" i="1" dirty="0" err="1"/>
              <a:t>вік</a:t>
            </a:r>
            <a:r>
              <a:rPr lang="ru-RU" i="1" dirty="0"/>
              <a:t> </a:t>
            </a:r>
            <a:r>
              <a:rPr lang="ru-RU" i="1" dirty="0" err="1"/>
              <a:t>дівувати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/>
              <a:t>Він </a:t>
            </a:r>
            <a:r>
              <a:rPr lang="ru-RU" i="1" dirty="0" err="1"/>
              <a:t>багатий</a:t>
            </a:r>
            <a:r>
              <a:rPr lang="ru-RU" i="1" dirty="0"/>
              <a:t>, одинокий –</a:t>
            </a:r>
            <a:br>
              <a:rPr lang="ru-RU" i="1" dirty="0"/>
            </a:br>
            <a:r>
              <a:rPr lang="ru-RU" i="1" dirty="0" err="1"/>
              <a:t>Будеш</a:t>
            </a:r>
            <a:r>
              <a:rPr lang="ru-RU" i="1" dirty="0"/>
              <a:t> </a:t>
            </a:r>
            <a:r>
              <a:rPr lang="ru-RU" i="1" dirty="0" err="1"/>
              <a:t>панувати</a:t>
            </a:r>
            <a:r>
              <a:rPr lang="ru-RU" i="1" dirty="0"/>
              <a:t>".</a:t>
            </a:r>
            <a:br>
              <a:rPr lang="ru-RU" i="1" dirty="0"/>
            </a:br>
            <a:r>
              <a:rPr lang="ru-RU" i="1" dirty="0"/>
              <a:t>"Не хочу я </a:t>
            </a:r>
            <a:r>
              <a:rPr lang="ru-RU" i="1" dirty="0" err="1"/>
              <a:t>панувати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Не </a:t>
            </a:r>
            <a:r>
              <a:rPr lang="ru-RU" i="1" dirty="0" err="1"/>
              <a:t>піду</a:t>
            </a:r>
            <a:r>
              <a:rPr lang="ru-RU" i="1" dirty="0"/>
              <a:t> я, </a:t>
            </a:r>
            <a:r>
              <a:rPr lang="ru-RU" i="1" dirty="0" err="1"/>
              <a:t>мамо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/>
              <a:t>Рушниками,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придбала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Спусти мене в яму.</a:t>
            </a:r>
            <a:br>
              <a:rPr lang="ru-RU" i="1" dirty="0"/>
            </a:br>
            <a:r>
              <a:rPr lang="ru-RU" i="1" dirty="0"/>
              <a:t>Нехай </a:t>
            </a:r>
            <a:r>
              <a:rPr lang="ru-RU" i="1" dirty="0" err="1"/>
              <a:t>попи</a:t>
            </a:r>
            <a:r>
              <a:rPr lang="ru-RU" i="1" dirty="0"/>
              <a:t> </a:t>
            </a:r>
            <a:r>
              <a:rPr lang="ru-RU" i="1" dirty="0" err="1"/>
              <a:t>заспівають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А дружки </a:t>
            </a:r>
            <a:r>
              <a:rPr lang="ru-RU" i="1" dirty="0" err="1"/>
              <a:t>заплачуть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Легше</a:t>
            </a:r>
            <a:r>
              <a:rPr lang="ru-RU" i="1" dirty="0"/>
              <a:t>, </a:t>
            </a:r>
            <a:r>
              <a:rPr lang="ru-RU" i="1" dirty="0" err="1"/>
              <a:t>мамо</a:t>
            </a:r>
            <a:r>
              <a:rPr lang="ru-RU" i="1" dirty="0"/>
              <a:t>, в </a:t>
            </a:r>
            <a:r>
              <a:rPr lang="ru-RU" i="1" dirty="0" err="1"/>
              <a:t>труні</a:t>
            </a:r>
            <a:r>
              <a:rPr lang="ru-RU" i="1" dirty="0"/>
              <a:t> лежать,</a:t>
            </a:r>
            <a:br>
              <a:rPr lang="ru-RU" i="1" dirty="0"/>
            </a:br>
            <a:r>
              <a:rPr lang="ru-RU" i="1" dirty="0" err="1"/>
              <a:t>Ніж</a:t>
            </a:r>
            <a:r>
              <a:rPr lang="ru-RU" i="1" dirty="0"/>
              <a:t> його </a:t>
            </a:r>
            <a:r>
              <a:rPr lang="ru-RU" i="1" dirty="0" err="1"/>
              <a:t>побачить</a:t>
            </a:r>
            <a:r>
              <a:rPr lang="ru-RU" i="1" dirty="0"/>
              <a:t>".</a:t>
            </a:r>
          </a:p>
          <a:p>
            <a:r>
              <a:rPr lang="ru-RU" i="1" dirty="0"/>
              <a:t>Не </a:t>
            </a:r>
            <a:r>
              <a:rPr lang="ru-RU" i="1" dirty="0" err="1"/>
              <a:t>слухала</a:t>
            </a:r>
            <a:r>
              <a:rPr lang="ru-RU" i="1" dirty="0"/>
              <a:t> стара </a:t>
            </a:r>
            <a:r>
              <a:rPr lang="ru-RU" i="1" dirty="0" err="1"/>
              <a:t>мати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Робила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знала –</a:t>
            </a:r>
            <a:br>
              <a:rPr lang="ru-RU" i="1" dirty="0"/>
            </a:br>
            <a:r>
              <a:rPr lang="ru-RU" i="1" dirty="0" err="1"/>
              <a:t>Дивилася</a:t>
            </a:r>
            <a:r>
              <a:rPr lang="ru-RU" i="1" dirty="0"/>
              <a:t> </a:t>
            </a:r>
            <a:r>
              <a:rPr lang="ru-RU" i="1" dirty="0" err="1"/>
              <a:t>чорнобрива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Сохла і </a:t>
            </a:r>
            <a:r>
              <a:rPr lang="ru-RU" i="1" dirty="0" err="1"/>
              <a:t>мовчала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Пішла</a:t>
            </a:r>
            <a:r>
              <a:rPr lang="ru-RU" i="1" dirty="0"/>
              <a:t> </a:t>
            </a:r>
            <a:r>
              <a:rPr lang="ru-RU" i="1" dirty="0" err="1"/>
              <a:t>вночі</a:t>
            </a:r>
            <a:r>
              <a:rPr lang="ru-RU" i="1" dirty="0"/>
              <a:t> до </a:t>
            </a:r>
            <a:r>
              <a:rPr lang="ru-RU" i="1" dirty="0" err="1"/>
              <a:t>ворожки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Щоб</a:t>
            </a:r>
            <a:r>
              <a:rPr lang="ru-RU" i="1" dirty="0"/>
              <a:t> </a:t>
            </a:r>
            <a:r>
              <a:rPr lang="ru-RU" i="1" dirty="0" err="1"/>
              <a:t>поворожити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довго</a:t>
            </a:r>
            <a:r>
              <a:rPr lang="ru-RU" i="1" dirty="0"/>
              <a:t> </a:t>
            </a:r>
            <a:r>
              <a:rPr lang="ru-RU" i="1" dirty="0" err="1"/>
              <a:t>їй</a:t>
            </a:r>
            <a:r>
              <a:rPr lang="ru-RU" i="1" dirty="0"/>
              <a:t> </a:t>
            </a:r>
            <a:r>
              <a:rPr lang="ru-RU" i="1" dirty="0" err="1"/>
              <a:t>одинокій</a:t>
            </a:r>
            <a:br>
              <a:rPr lang="ru-RU" i="1" dirty="0"/>
            </a:br>
            <a:r>
              <a:rPr lang="ru-RU" i="1" dirty="0"/>
              <a:t>На </a:t>
            </a:r>
            <a:r>
              <a:rPr lang="ru-RU" i="1" dirty="0" err="1"/>
              <a:t>сім</a:t>
            </a:r>
            <a:r>
              <a:rPr lang="ru-RU" i="1" dirty="0"/>
              <a:t> </a:t>
            </a:r>
            <a:r>
              <a:rPr lang="ru-RU" i="1" dirty="0" err="1"/>
              <a:t>світі</a:t>
            </a:r>
            <a:r>
              <a:rPr lang="ru-RU" i="1" dirty="0"/>
              <a:t> </a:t>
            </a:r>
            <a:r>
              <a:rPr lang="ru-RU" i="1" dirty="0" err="1"/>
              <a:t>жити</a:t>
            </a:r>
            <a:r>
              <a:rPr lang="ru-RU" i="1" dirty="0"/>
              <a:t>?..</a:t>
            </a:r>
            <a:br>
              <a:rPr lang="ru-RU" i="1" dirty="0"/>
            </a:br>
            <a:r>
              <a:rPr lang="ru-RU" i="1" dirty="0"/>
              <a:t>"</a:t>
            </a:r>
            <a:r>
              <a:rPr lang="ru-RU" i="1" dirty="0" err="1"/>
              <a:t>Бабусенько</a:t>
            </a:r>
            <a:r>
              <a:rPr lang="ru-RU" i="1" dirty="0"/>
              <a:t>, </a:t>
            </a:r>
            <a:r>
              <a:rPr lang="ru-RU" i="1" dirty="0" err="1"/>
              <a:t>голубонько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Серце</a:t>
            </a:r>
            <a:r>
              <a:rPr lang="ru-RU" i="1" dirty="0"/>
              <a:t> </a:t>
            </a:r>
            <a:r>
              <a:rPr lang="ru-RU" i="1" dirty="0" err="1"/>
              <a:t>моє</a:t>
            </a:r>
            <a:r>
              <a:rPr lang="ru-RU" i="1" dirty="0"/>
              <a:t>, </a:t>
            </a:r>
            <a:r>
              <a:rPr lang="ru-RU" i="1" dirty="0" err="1"/>
              <a:t>ненько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Скажи </a:t>
            </a:r>
            <a:r>
              <a:rPr lang="ru-RU" i="1" dirty="0" err="1"/>
              <a:t>мені</a:t>
            </a:r>
            <a:r>
              <a:rPr lang="ru-RU" i="1" dirty="0"/>
              <a:t> </a:t>
            </a:r>
            <a:r>
              <a:rPr lang="ru-RU" i="1" dirty="0" err="1"/>
              <a:t>щиру</a:t>
            </a:r>
            <a:r>
              <a:rPr lang="ru-RU" i="1" dirty="0"/>
              <a:t> правду,</a:t>
            </a:r>
            <a:br>
              <a:rPr lang="ru-RU" i="1" dirty="0"/>
            </a:br>
            <a:r>
              <a:rPr lang="ru-RU" i="1" dirty="0"/>
              <a:t>Де </a:t>
            </a:r>
            <a:r>
              <a:rPr lang="ru-RU" i="1" dirty="0" err="1"/>
              <a:t>милий-серденько</a:t>
            </a:r>
            <a:r>
              <a:rPr lang="ru-RU" i="1" dirty="0"/>
              <a:t>?</a:t>
            </a:r>
            <a:br>
              <a:rPr lang="ru-RU" i="1" dirty="0"/>
            </a:br>
            <a:r>
              <a:rPr lang="ru-RU" i="1" dirty="0" err="1"/>
              <a:t>Чи</a:t>
            </a:r>
            <a:r>
              <a:rPr lang="ru-RU" i="1" dirty="0"/>
              <a:t> жив-здоров, </a:t>
            </a:r>
            <a:r>
              <a:rPr lang="ru-RU" i="1" dirty="0" err="1"/>
              <a:t>чи</a:t>
            </a:r>
            <a:r>
              <a:rPr lang="ru-RU" i="1" dirty="0"/>
              <a:t> він любить?</a:t>
            </a:r>
            <a:br>
              <a:rPr lang="ru-RU" i="1" dirty="0"/>
            </a:b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забув</a:t>
            </a:r>
            <a:r>
              <a:rPr lang="ru-RU" i="1" dirty="0"/>
              <a:t>-покинув?</a:t>
            </a:r>
            <a:br>
              <a:rPr lang="ru-RU" i="1" dirty="0"/>
            </a:br>
            <a:r>
              <a:rPr lang="ru-RU" i="1" dirty="0"/>
              <a:t>Скажи ж </a:t>
            </a:r>
            <a:r>
              <a:rPr lang="ru-RU" i="1" dirty="0" err="1"/>
              <a:t>мені</a:t>
            </a:r>
            <a:r>
              <a:rPr lang="ru-RU" i="1" dirty="0"/>
              <a:t>, де </a:t>
            </a:r>
            <a:r>
              <a:rPr lang="ru-RU" i="1" dirty="0" err="1"/>
              <a:t>мій</a:t>
            </a:r>
            <a:r>
              <a:rPr lang="ru-RU" i="1" dirty="0"/>
              <a:t> </a:t>
            </a:r>
            <a:r>
              <a:rPr lang="ru-RU" i="1" dirty="0" err="1"/>
              <a:t>милий</a:t>
            </a:r>
            <a:r>
              <a:rPr lang="ru-RU" i="1" dirty="0"/>
              <a:t>?</a:t>
            </a:r>
            <a:br>
              <a:rPr lang="ru-RU" i="1" dirty="0"/>
            </a:br>
            <a:r>
              <a:rPr lang="ru-RU" i="1" dirty="0"/>
              <a:t>Край </a:t>
            </a:r>
            <a:r>
              <a:rPr lang="ru-RU" i="1" dirty="0" err="1"/>
              <a:t>світа</a:t>
            </a:r>
            <a:r>
              <a:rPr lang="ru-RU" i="1" dirty="0"/>
              <a:t> </a:t>
            </a:r>
            <a:r>
              <a:rPr lang="ru-RU" i="1" dirty="0" err="1"/>
              <a:t>полину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 err="1"/>
              <a:t>Бабусенько</a:t>
            </a:r>
            <a:r>
              <a:rPr lang="ru-RU" i="1" dirty="0"/>
              <a:t>, </a:t>
            </a:r>
            <a:r>
              <a:rPr lang="ru-RU" i="1" dirty="0" err="1"/>
              <a:t>голубонько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/>
              <a:t>Скажи, </a:t>
            </a:r>
            <a:r>
              <a:rPr lang="ru-RU" i="1" dirty="0" err="1"/>
              <a:t>бо</a:t>
            </a:r>
            <a:r>
              <a:rPr lang="ru-RU" i="1" dirty="0"/>
              <a:t> </a:t>
            </a:r>
            <a:r>
              <a:rPr lang="ru-RU" i="1" dirty="0" err="1"/>
              <a:t>ти</a:t>
            </a:r>
            <a:r>
              <a:rPr lang="ru-RU" i="1" dirty="0"/>
              <a:t> </a:t>
            </a:r>
            <a:r>
              <a:rPr lang="ru-RU" i="1" dirty="0" err="1"/>
              <a:t>знаєш</a:t>
            </a:r>
            <a:r>
              <a:rPr lang="ru-RU" i="1" dirty="0"/>
              <a:t>...</a:t>
            </a:r>
            <a:br>
              <a:rPr lang="ru-RU" i="1" dirty="0"/>
            </a:br>
            <a:r>
              <a:rPr lang="ru-RU" i="1" dirty="0"/>
              <a:t>Мене </a:t>
            </a:r>
            <a:r>
              <a:rPr lang="ru-RU" i="1" dirty="0" err="1"/>
              <a:t>мати</a:t>
            </a:r>
            <a:r>
              <a:rPr lang="ru-RU" i="1" dirty="0"/>
              <a:t> </a:t>
            </a:r>
            <a:r>
              <a:rPr lang="ru-RU" i="1" dirty="0" err="1"/>
              <a:t>хоче</a:t>
            </a:r>
            <a:r>
              <a:rPr lang="ru-RU" i="1" dirty="0"/>
              <a:t> </a:t>
            </a:r>
            <a:r>
              <a:rPr lang="ru-RU" i="1" dirty="0" err="1"/>
              <a:t>дати</a:t>
            </a:r>
            <a:br>
              <a:rPr lang="ru-RU" i="1" dirty="0"/>
            </a:br>
            <a:r>
              <a:rPr lang="ru-RU" i="1" dirty="0"/>
              <a:t>За старого </a:t>
            </a:r>
            <a:r>
              <a:rPr lang="ru-RU" i="1" dirty="0" err="1"/>
              <a:t>заміж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/>
              <a:t>Любить його, моя сиза,</a:t>
            </a:r>
            <a:br>
              <a:rPr lang="ru-RU" i="1" dirty="0"/>
            </a:br>
            <a:r>
              <a:rPr lang="ru-RU" i="1" dirty="0" err="1"/>
              <a:t>Серце</a:t>
            </a:r>
            <a:r>
              <a:rPr lang="ru-RU" i="1" dirty="0"/>
              <a:t> не </a:t>
            </a:r>
            <a:r>
              <a:rPr lang="ru-RU" i="1" dirty="0" err="1"/>
              <a:t>навчити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 err="1"/>
              <a:t>Пішла</a:t>
            </a:r>
            <a:r>
              <a:rPr lang="ru-RU" i="1" dirty="0"/>
              <a:t> б же я утопилась –</a:t>
            </a:r>
            <a:br>
              <a:rPr lang="ru-RU" i="1" dirty="0"/>
            </a:br>
            <a:r>
              <a:rPr lang="ru-RU" i="1" dirty="0"/>
              <a:t>Жаль душу </a:t>
            </a:r>
            <a:r>
              <a:rPr lang="ru-RU" i="1" dirty="0" err="1"/>
              <a:t>згубити</a:t>
            </a:r>
            <a:r>
              <a:rPr lang="ru-RU" i="1" dirty="0"/>
              <a:t>...</a:t>
            </a:r>
            <a:br>
              <a:rPr lang="ru-RU" i="1" dirty="0"/>
            </a:br>
            <a:r>
              <a:rPr lang="ru-RU" i="1" dirty="0"/>
              <a:t>Коли не жив </a:t>
            </a:r>
            <a:r>
              <a:rPr lang="ru-RU" i="1" dirty="0" err="1"/>
              <a:t>чорнобривий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Зроби</a:t>
            </a:r>
            <a:r>
              <a:rPr lang="ru-RU" i="1" dirty="0"/>
              <a:t>, моя </a:t>
            </a:r>
            <a:r>
              <a:rPr lang="ru-RU" i="1" dirty="0" err="1"/>
              <a:t>пташко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 err="1"/>
              <a:t>Щоб</a:t>
            </a:r>
            <a:r>
              <a:rPr lang="ru-RU" i="1" dirty="0"/>
              <a:t> </a:t>
            </a:r>
            <a:r>
              <a:rPr lang="ru-RU" i="1" dirty="0" err="1"/>
              <a:t>додому</a:t>
            </a:r>
            <a:r>
              <a:rPr lang="ru-RU" i="1" dirty="0"/>
              <a:t> не вернулась...</a:t>
            </a:r>
            <a:br>
              <a:rPr lang="ru-RU" i="1" dirty="0"/>
            </a:br>
            <a:r>
              <a:rPr lang="ru-RU" i="1" dirty="0"/>
              <a:t>Тяжко </a:t>
            </a:r>
            <a:r>
              <a:rPr lang="ru-RU" i="1" dirty="0" err="1"/>
              <a:t>мені</a:t>
            </a:r>
            <a:r>
              <a:rPr lang="ru-RU" i="1" dirty="0"/>
              <a:t>, тяжко!</a:t>
            </a:r>
            <a:br>
              <a:rPr lang="ru-RU" i="1" dirty="0"/>
            </a:br>
            <a:r>
              <a:rPr lang="ru-RU" i="1" dirty="0"/>
              <a:t>Там </a:t>
            </a:r>
            <a:r>
              <a:rPr lang="ru-RU" i="1" dirty="0" err="1"/>
              <a:t>старий</a:t>
            </a:r>
            <a:r>
              <a:rPr lang="ru-RU" i="1" dirty="0"/>
              <a:t> </a:t>
            </a:r>
            <a:r>
              <a:rPr lang="ru-RU" i="1" dirty="0" err="1"/>
              <a:t>жде</a:t>
            </a:r>
            <a:r>
              <a:rPr lang="ru-RU" i="1" dirty="0"/>
              <a:t> з старостами...</a:t>
            </a:r>
            <a:br>
              <a:rPr lang="ru-RU" i="1" dirty="0"/>
            </a:br>
            <a:r>
              <a:rPr lang="ru-RU" i="1" dirty="0"/>
              <a:t>Скажи ж мою долю".</a:t>
            </a:r>
            <a:br>
              <a:rPr lang="ru-RU" i="1" dirty="0"/>
            </a:br>
            <a:r>
              <a:rPr lang="ru-RU" i="1" dirty="0"/>
              <a:t>"Добре, </a:t>
            </a:r>
            <a:r>
              <a:rPr lang="ru-RU" i="1" dirty="0" err="1"/>
              <a:t>доню</a:t>
            </a:r>
            <a:r>
              <a:rPr lang="ru-RU" i="1" dirty="0"/>
              <a:t>! </a:t>
            </a:r>
            <a:r>
              <a:rPr lang="ru-RU" i="1" dirty="0" err="1"/>
              <a:t>Спочинь</a:t>
            </a:r>
            <a:r>
              <a:rPr lang="ru-RU" i="1" dirty="0"/>
              <a:t> </a:t>
            </a:r>
            <a:r>
              <a:rPr lang="ru-RU" i="1" dirty="0" err="1"/>
              <a:t>трошки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/>
              <a:t>Чини ж мою волю.</a:t>
            </a:r>
            <a:br>
              <a:rPr lang="ru-RU" i="1" dirty="0"/>
            </a:br>
            <a:r>
              <a:rPr lang="ru-RU" i="1" dirty="0"/>
              <a:t>Сама колись </a:t>
            </a:r>
            <a:r>
              <a:rPr lang="ru-RU" i="1" dirty="0" err="1"/>
              <a:t>дівувала</a:t>
            </a:r>
            <a:r>
              <a:rPr lang="ru-RU" i="1" dirty="0"/>
              <a:t> –</a:t>
            </a:r>
            <a:br>
              <a:rPr lang="ru-RU" i="1" dirty="0"/>
            </a:br>
            <a:r>
              <a:rPr lang="ru-RU" i="1" dirty="0" err="1"/>
              <a:t>Теє</a:t>
            </a:r>
            <a:r>
              <a:rPr lang="ru-RU" i="1" dirty="0"/>
              <a:t> лихо знаю;</a:t>
            </a:r>
            <a:br>
              <a:rPr lang="ru-RU" i="1" dirty="0"/>
            </a:br>
            <a:r>
              <a:rPr lang="ru-RU" i="1" dirty="0" err="1"/>
              <a:t>Минулося</a:t>
            </a:r>
            <a:r>
              <a:rPr lang="ru-RU" i="1" dirty="0"/>
              <a:t> – </a:t>
            </a:r>
            <a:r>
              <a:rPr lang="ru-RU" i="1" dirty="0" err="1"/>
              <a:t>навчилася</a:t>
            </a:r>
            <a:r>
              <a:rPr lang="ru-RU" i="1" dirty="0"/>
              <a:t>:</a:t>
            </a:r>
            <a:br>
              <a:rPr lang="ru-RU" i="1" dirty="0"/>
            </a:br>
            <a:r>
              <a:rPr lang="ru-RU" i="1" dirty="0"/>
              <a:t>Людям </a:t>
            </a:r>
            <a:r>
              <a:rPr lang="ru-RU" i="1" dirty="0" err="1"/>
              <a:t>помагаю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/>
              <a:t>Твою долю, моя </a:t>
            </a:r>
            <a:r>
              <a:rPr lang="ru-RU" i="1" dirty="0" err="1"/>
              <a:t>доню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 err="1"/>
              <a:t>Позаторік</a:t>
            </a:r>
            <a:r>
              <a:rPr lang="ru-RU" i="1" dirty="0"/>
              <a:t> знала,</a:t>
            </a:r>
            <a:br>
              <a:rPr lang="ru-RU" i="1" dirty="0"/>
            </a:br>
            <a:r>
              <a:rPr lang="ru-RU" i="1" dirty="0" err="1"/>
              <a:t>Позаторік</a:t>
            </a:r>
            <a:r>
              <a:rPr lang="ru-RU" i="1" dirty="0"/>
              <a:t> і </a:t>
            </a:r>
            <a:r>
              <a:rPr lang="ru-RU" i="1" dirty="0" err="1"/>
              <a:t>зіллячка</a:t>
            </a:r>
            <a:br>
              <a:rPr lang="ru-RU" i="1" dirty="0"/>
            </a:br>
            <a:r>
              <a:rPr lang="ru-RU" i="1" dirty="0"/>
              <a:t>Для того </a:t>
            </a:r>
            <a:r>
              <a:rPr lang="ru-RU" i="1" dirty="0" err="1"/>
              <a:t>придбала</a:t>
            </a:r>
            <a:r>
              <a:rPr lang="ru-RU" i="1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58445574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93249-CACF-4910-BF41-A497AF50E357}"/>
              </a:ext>
            </a:extLst>
          </p:cNvPr>
          <p:cNvSpPr txBox="1"/>
          <p:nvPr/>
        </p:nvSpPr>
        <p:spPr>
          <a:xfrm>
            <a:off x="4613328" y="59798"/>
            <a:ext cx="2577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«Тополя»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47693-BDD4-4EE8-9883-F727A14AEB1F}"/>
              </a:ext>
            </a:extLst>
          </p:cNvPr>
          <p:cNvSpPr txBox="1"/>
          <p:nvPr/>
        </p:nvSpPr>
        <p:spPr>
          <a:xfrm>
            <a:off x="4326608" y="690194"/>
            <a:ext cx="8443995" cy="62478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i="1" dirty="0" err="1"/>
              <a:t>Пішла</a:t>
            </a:r>
            <a:r>
              <a:rPr lang="ru-RU" i="1" dirty="0"/>
              <a:t> стара, </a:t>
            </a:r>
            <a:r>
              <a:rPr lang="ru-RU" i="1" dirty="0" err="1"/>
              <a:t>мов</a:t>
            </a:r>
            <a:r>
              <a:rPr lang="ru-RU" i="1" dirty="0"/>
              <a:t> </a:t>
            </a:r>
            <a:r>
              <a:rPr lang="ru-RU" i="1" dirty="0" err="1"/>
              <a:t>каламар</a:t>
            </a:r>
            <a:br>
              <a:rPr lang="ru-RU" i="1" dirty="0"/>
            </a:br>
            <a:r>
              <a:rPr lang="ru-RU" i="1" dirty="0"/>
              <a:t>Достала з </a:t>
            </a:r>
            <a:r>
              <a:rPr lang="ru-RU" i="1" dirty="0" err="1"/>
              <a:t>полиці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/>
              <a:t>"Ось на </a:t>
            </a:r>
            <a:r>
              <a:rPr lang="ru-RU" i="1" dirty="0" err="1"/>
              <a:t>тобі</a:t>
            </a:r>
            <a:r>
              <a:rPr lang="ru-RU" i="1" dirty="0"/>
              <a:t> </a:t>
            </a:r>
            <a:r>
              <a:rPr lang="ru-RU" i="1" dirty="0" err="1"/>
              <a:t>сього</a:t>
            </a:r>
            <a:r>
              <a:rPr lang="ru-RU" i="1" dirty="0"/>
              <a:t> дива.</a:t>
            </a:r>
            <a:br>
              <a:rPr lang="ru-RU" i="1" dirty="0"/>
            </a:br>
            <a:r>
              <a:rPr lang="ru-RU" i="1" dirty="0" err="1"/>
              <a:t>Піди</a:t>
            </a:r>
            <a:r>
              <a:rPr lang="ru-RU" i="1" dirty="0"/>
              <a:t> до </a:t>
            </a:r>
            <a:r>
              <a:rPr lang="ru-RU" i="1" dirty="0" err="1"/>
              <a:t>криниці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Поки</a:t>
            </a:r>
            <a:r>
              <a:rPr lang="ru-RU" i="1" dirty="0"/>
              <a:t> </a:t>
            </a:r>
            <a:r>
              <a:rPr lang="ru-RU" i="1" dirty="0" err="1"/>
              <a:t>півні</a:t>
            </a:r>
            <a:r>
              <a:rPr lang="ru-RU" i="1" dirty="0"/>
              <a:t> не </a:t>
            </a:r>
            <a:r>
              <a:rPr lang="ru-RU" i="1" dirty="0" err="1"/>
              <a:t>співали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Умийся</a:t>
            </a:r>
            <a:r>
              <a:rPr lang="ru-RU" i="1" dirty="0"/>
              <a:t> водою,</a:t>
            </a:r>
            <a:br>
              <a:rPr lang="ru-RU" i="1" dirty="0"/>
            </a:br>
            <a:r>
              <a:rPr lang="ru-RU" i="1" dirty="0" err="1"/>
              <a:t>Випий</a:t>
            </a:r>
            <a:r>
              <a:rPr lang="ru-RU" i="1" dirty="0"/>
              <a:t> </a:t>
            </a:r>
            <a:r>
              <a:rPr lang="ru-RU" i="1" dirty="0" err="1"/>
              <a:t>трошки</a:t>
            </a:r>
            <a:r>
              <a:rPr lang="ru-RU" i="1" dirty="0"/>
              <a:t> </a:t>
            </a:r>
            <a:r>
              <a:rPr lang="ru-RU" i="1" dirty="0" err="1"/>
              <a:t>сього</a:t>
            </a:r>
            <a:r>
              <a:rPr lang="ru-RU" i="1" dirty="0"/>
              <a:t> </a:t>
            </a:r>
            <a:r>
              <a:rPr lang="ru-RU" i="1" dirty="0" err="1"/>
              <a:t>зілля</a:t>
            </a:r>
            <a:r>
              <a:rPr lang="ru-RU" i="1" dirty="0"/>
              <a:t> –</a:t>
            </a:r>
            <a:br>
              <a:rPr lang="ru-RU" i="1" dirty="0"/>
            </a:br>
            <a:r>
              <a:rPr lang="ru-RU" i="1" dirty="0"/>
              <a:t>Все лихо </a:t>
            </a:r>
            <a:r>
              <a:rPr lang="ru-RU" i="1" dirty="0" err="1"/>
              <a:t>загоїть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 err="1"/>
              <a:t>Вип’єш</a:t>
            </a:r>
            <a:r>
              <a:rPr lang="ru-RU" i="1" dirty="0"/>
              <a:t> – </a:t>
            </a:r>
            <a:r>
              <a:rPr lang="ru-RU" i="1" dirty="0" err="1"/>
              <a:t>біжи</a:t>
            </a:r>
            <a:r>
              <a:rPr lang="ru-RU" i="1" dirty="0"/>
              <a:t> </a:t>
            </a:r>
            <a:r>
              <a:rPr lang="ru-RU" i="1" dirty="0" err="1"/>
              <a:t>якомога</a:t>
            </a:r>
            <a:r>
              <a:rPr lang="ru-RU" i="1" dirty="0"/>
              <a:t>;</a:t>
            </a:r>
            <a:br>
              <a:rPr lang="ru-RU" i="1" dirty="0"/>
            </a:br>
            <a:r>
              <a:rPr lang="ru-RU" i="1" dirty="0" err="1"/>
              <a:t>Що</a:t>
            </a:r>
            <a:r>
              <a:rPr lang="ru-RU" i="1" dirty="0"/>
              <a:t> б там не кричало,</a:t>
            </a:r>
            <a:br>
              <a:rPr lang="ru-RU" i="1" dirty="0"/>
            </a:br>
            <a:r>
              <a:rPr lang="ru-RU" i="1" dirty="0"/>
              <a:t>Не </a:t>
            </a:r>
            <a:r>
              <a:rPr lang="ru-RU" i="1" dirty="0" err="1"/>
              <a:t>оглянься</a:t>
            </a:r>
            <a:r>
              <a:rPr lang="ru-RU" i="1" dirty="0"/>
              <a:t>, </a:t>
            </a:r>
            <a:r>
              <a:rPr lang="ru-RU" i="1" dirty="0" err="1"/>
              <a:t>поки</a:t>
            </a:r>
            <a:r>
              <a:rPr lang="ru-RU" i="1" dirty="0"/>
              <a:t> </a:t>
            </a:r>
            <a:r>
              <a:rPr lang="ru-RU" i="1" dirty="0" err="1"/>
              <a:t>станеш</a:t>
            </a:r>
            <a:br>
              <a:rPr lang="ru-RU" i="1" dirty="0"/>
            </a:br>
            <a:r>
              <a:rPr lang="ru-RU" i="1" dirty="0"/>
              <a:t>Аж там, де прощалась.</a:t>
            </a:r>
            <a:br>
              <a:rPr lang="ru-RU" i="1" dirty="0"/>
            </a:br>
            <a:r>
              <a:rPr lang="ru-RU" i="1" dirty="0" err="1"/>
              <a:t>Одпочинеш</a:t>
            </a:r>
            <a:r>
              <a:rPr lang="ru-RU" i="1" dirty="0"/>
              <a:t>; а як стане</a:t>
            </a:r>
            <a:br>
              <a:rPr lang="ru-RU" i="1" dirty="0"/>
            </a:br>
            <a:r>
              <a:rPr lang="ru-RU" i="1" dirty="0" err="1"/>
              <a:t>Місяць</a:t>
            </a:r>
            <a:r>
              <a:rPr lang="ru-RU" i="1" dirty="0"/>
              <a:t> </a:t>
            </a:r>
            <a:r>
              <a:rPr lang="ru-RU" i="1" dirty="0" err="1"/>
              <a:t>серед</a:t>
            </a:r>
            <a:r>
              <a:rPr lang="ru-RU" i="1" dirty="0"/>
              <a:t> неба,</a:t>
            </a:r>
            <a:br>
              <a:rPr lang="ru-RU" i="1" dirty="0"/>
            </a:br>
            <a:r>
              <a:rPr lang="ru-RU" i="1" dirty="0" err="1"/>
              <a:t>Випий</a:t>
            </a:r>
            <a:r>
              <a:rPr lang="ru-RU" i="1" dirty="0"/>
              <a:t> </a:t>
            </a:r>
            <a:r>
              <a:rPr lang="ru-RU" i="1" dirty="0" err="1"/>
              <a:t>ще</a:t>
            </a:r>
            <a:r>
              <a:rPr lang="ru-RU" i="1" dirty="0"/>
              <a:t> раз; не </a:t>
            </a:r>
            <a:r>
              <a:rPr lang="ru-RU" i="1" dirty="0" err="1"/>
              <a:t>приїде</a:t>
            </a:r>
            <a:r>
              <a:rPr lang="ru-RU" i="1" dirty="0"/>
              <a:t> –</a:t>
            </a:r>
            <a:br>
              <a:rPr lang="ru-RU" i="1" dirty="0"/>
            </a:br>
            <a:r>
              <a:rPr lang="ru-RU" i="1" dirty="0" err="1"/>
              <a:t>Втретє</a:t>
            </a:r>
            <a:r>
              <a:rPr lang="ru-RU" i="1" dirty="0"/>
              <a:t> </a:t>
            </a:r>
            <a:r>
              <a:rPr lang="ru-RU" i="1" dirty="0" err="1"/>
              <a:t>випить</a:t>
            </a:r>
            <a:r>
              <a:rPr lang="ru-RU" i="1" dirty="0"/>
              <a:t> треба.</a:t>
            </a:r>
            <a:br>
              <a:rPr lang="ru-RU" i="1" dirty="0"/>
            </a:br>
            <a:r>
              <a:rPr lang="ru-RU" i="1" dirty="0"/>
              <a:t>За перший раз, як за той </a:t>
            </a:r>
            <a:r>
              <a:rPr lang="ru-RU" i="1" dirty="0" err="1"/>
              <a:t>рік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Будеш</a:t>
            </a:r>
            <a:r>
              <a:rPr lang="ru-RU" i="1" dirty="0"/>
              <a:t> </a:t>
            </a:r>
            <a:r>
              <a:rPr lang="ru-RU" i="1" dirty="0" err="1"/>
              <a:t>ти</a:t>
            </a:r>
            <a:r>
              <a:rPr lang="ru-RU" i="1" dirty="0"/>
              <a:t> такою,</a:t>
            </a:r>
            <a:br>
              <a:rPr lang="ru-RU" i="1" dirty="0"/>
            </a:br>
            <a:r>
              <a:rPr lang="ru-RU" i="1" dirty="0"/>
              <a:t>А за </a:t>
            </a:r>
            <a:r>
              <a:rPr lang="ru-RU" i="1" dirty="0" err="1"/>
              <a:t>другий</a:t>
            </a:r>
            <a:r>
              <a:rPr lang="ru-RU" i="1" dirty="0"/>
              <a:t> – </a:t>
            </a:r>
            <a:r>
              <a:rPr lang="ru-RU" i="1" dirty="0" err="1"/>
              <a:t>серед</a:t>
            </a:r>
            <a:r>
              <a:rPr lang="ru-RU" i="1" dirty="0"/>
              <a:t> степу</a:t>
            </a:r>
            <a:br>
              <a:rPr lang="ru-RU" i="1" dirty="0"/>
            </a:br>
            <a:r>
              <a:rPr lang="ru-RU" i="1" dirty="0" err="1"/>
              <a:t>Тупне</a:t>
            </a:r>
            <a:r>
              <a:rPr lang="ru-RU" i="1" dirty="0"/>
              <a:t> </a:t>
            </a:r>
            <a:r>
              <a:rPr lang="ru-RU" i="1" dirty="0" err="1"/>
              <a:t>кінь</a:t>
            </a:r>
            <a:r>
              <a:rPr lang="ru-RU" i="1" dirty="0"/>
              <a:t> ногою, –</a:t>
            </a:r>
            <a:br>
              <a:rPr lang="ru-RU" i="1" dirty="0"/>
            </a:br>
            <a:r>
              <a:rPr lang="ru-RU" i="1" dirty="0"/>
              <a:t>Коли </a:t>
            </a:r>
            <a:r>
              <a:rPr lang="ru-RU" i="1" dirty="0" err="1"/>
              <a:t>живий</a:t>
            </a:r>
            <a:r>
              <a:rPr lang="ru-RU" i="1" dirty="0"/>
              <a:t> </a:t>
            </a:r>
            <a:r>
              <a:rPr lang="ru-RU" i="1" dirty="0" err="1"/>
              <a:t>козаченько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То зараз </a:t>
            </a:r>
            <a:r>
              <a:rPr lang="ru-RU" i="1" dirty="0" err="1"/>
              <a:t>прибуде</a:t>
            </a:r>
            <a:r>
              <a:rPr lang="ru-RU" i="1" dirty="0"/>
              <a:t>...</a:t>
            </a:r>
            <a:br>
              <a:rPr lang="ru-RU" i="1" dirty="0"/>
            </a:br>
            <a:r>
              <a:rPr lang="ru-RU" i="1" dirty="0"/>
              <a:t>А за </a:t>
            </a:r>
            <a:r>
              <a:rPr lang="ru-RU" i="1" dirty="0" err="1"/>
              <a:t>третій</a:t>
            </a:r>
            <a:r>
              <a:rPr lang="ru-RU" i="1" dirty="0"/>
              <a:t>, моя </a:t>
            </a:r>
            <a:r>
              <a:rPr lang="ru-RU" i="1" dirty="0" err="1"/>
              <a:t>доню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/>
              <a:t>Не питай, </a:t>
            </a:r>
            <a:r>
              <a:rPr lang="ru-RU" i="1" dirty="0" err="1"/>
              <a:t>що</a:t>
            </a:r>
            <a:r>
              <a:rPr lang="ru-RU" i="1" dirty="0"/>
              <a:t> буде...</a:t>
            </a:r>
            <a:br>
              <a:rPr lang="ru-RU" i="1" dirty="0"/>
            </a:br>
            <a:r>
              <a:rPr lang="ru-RU" i="1" dirty="0"/>
              <a:t>Та </a:t>
            </a:r>
            <a:r>
              <a:rPr lang="ru-RU" i="1" dirty="0" err="1"/>
              <a:t>ще</a:t>
            </a:r>
            <a:r>
              <a:rPr lang="ru-RU" i="1" dirty="0"/>
              <a:t>, </a:t>
            </a:r>
            <a:r>
              <a:rPr lang="ru-RU" i="1" dirty="0" err="1"/>
              <a:t>чуєш</a:t>
            </a:r>
            <a:r>
              <a:rPr lang="ru-RU" i="1" dirty="0"/>
              <a:t>, не </a:t>
            </a:r>
            <a:r>
              <a:rPr lang="ru-RU" i="1" dirty="0" err="1"/>
              <a:t>хрестися</a:t>
            </a:r>
            <a:r>
              <a:rPr lang="ru-RU" i="1" dirty="0"/>
              <a:t> –</a:t>
            </a:r>
            <a:br>
              <a:rPr lang="ru-RU" i="1" dirty="0"/>
            </a:br>
            <a:r>
              <a:rPr lang="ru-RU" i="1" dirty="0" err="1"/>
              <a:t>Бо</a:t>
            </a:r>
            <a:r>
              <a:rPr lang="ru-RU" i="1" dirty="0"/>
              <a:t> все </a:t>
            </a:r>
            <a:r>
              <a:rPr lang="ru-RU" i="1" dirty="0" err="1"/>
              <a:t>піде</a:t>
            </a:r>
            <a:r>
              <a:rPr lang="ru-RU" i="1" dirty="0"/>
              <a:t> в воду...</a:t>
            </a:r>
            <a:br>
              <a:rPr lang="ru-RU" i="1" dirty="0"/>
            </a:br>
            <a:r>
              <a:rPr lang="ru-RU" i="1" dirty="0" err="1"/>
              <a:t>Тепер</a:t>
            </a:r>
            <a:r>
              <a:rPr lang="ru-RU" i="1" dirty="0"/>
              <a:t> же </a:t>
            </a:r>
            <a:r>
              <a:rPr lang="ru-RU" i="1" dirty="0" err="1"/>
              <a:t>йди</a:t>
            </a:r>
            <a:r>
              <a:rPr lang="ru-RU" i="1" dirty="0"/>
              <a:t>, </a:t>
            </a:r>
            <a:r>
              <a:rPr lang="ru-RU" i="1" dirty="0" err="1"/>
              <a:t>подивися</a:t>
            </a:r>
            <a:br>
              <a:rPr lang="ru-RU" i="1" dirty="0"/>
            </a:br>
            <a:r>
              <a:rPr lang="ru-RU" i="1" dirty="0"/>
              <a:t>На </a:t>
            </a:r>
            <a:r>
              <a:rPr lang="ru-RU" i="1" dirty="0" err="1"/>
              <a:t>торішню</a:t>
            </a:r>
            <a:r>
              <a:rPr lang="ru-RU" i="1" dirty="0"/>
              <a:t> </a:t>
            </a:r>
            <a:r>
              <a:rPr lang="ru-RU" i="1" dirty="0" err="1"/>
              <a:t>вроду</a:t>
            </a:r>
            <a:r>
              <a:rPr lang="ru-RU" i="1" dirty="0"/>
              <a:t>".</a:t>
            </a:r>
          </a:p>
          <a:p>
            <a:r>
              <a:rPr lang="ru-RU" i="1" dirty="0"/>
              <a:t>Взяла </a:t>
            </a:r>
            <a:r>
              <a:rPr lang="ru-RU" i="1" dirty="0" err="1"/>
              <a:t>зілля</a:t>
            </a:r>
            <a:r>
              <a:rPr lang="ru-RU" i="1" dirty="0"/>
              <a:t>, поклонилась:</a:t>
            </a:r>
            <a:br>
              <a:rPr lang="ru-RU" i="1" dirty="0"/>
            </a:br>
            <a:r>
              <a:rPr lang="ru-RU" i="1" dirty="0"/>
              <a:t>"</a:t>
            </a:r>
            <a:r>
              <a:rPr lang="ru-RU" i="1" dirty="0" err="1"/>
              <a:t>Спасибі</a:t>
            </a:r>
            <a:r>
              <a:rPr lang="ru-RU" i="1" dirty="0"/>
              <a:t>, бабусю!"</a:t>
            </a:r>
            <a:br>
              <a:rPr lang="ru-RU" i="1" dirty="0"/>
            </a:br>
            <a:r>
              <a:rPr lang="ru-RU" i="1" dirty="0" err="1"/>
              <a:t>Вийшла</a:t>
            </a:r>
            <a:r>
              <a:rPr lang="ru-RU" i="1" dirty="0"/>
              <a:t> з </a:t>
            </a:r>
            <a:r>
              <a:rPr lang="ru-RU" i="1" dirty="0" err="1"/>
              <a:t>хати</a:t>
            </a:r>
            <a:r>
              <a:rPr lang="ru-RU" i="1" dirty="0"/>
              <a:t> –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йти</a:t>
            </a:r>
            <a:r>
              <a:rPr lang="ru-RU" i="1" dirty="0"/>
              <a:t>,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ні</a:t>
            </a:r>
            <a:r>
              <a:rPr lang="ru-RU" i="1" dirty="0"/>
              <a:t>?..</a:t>
            </a:r>
            <a:br>
              <a:rPr lang="ru-RU" i="1" dirty="0"/>
            </a:br>
            <a:r>
              <a:rPr lang="ru-RU" i="1" dirty="0"/>
              <a:t>"</a:t>
            </a:r>
            <a:r>
              <a:rPr lang="ru-RU" i="1" dirty="0" err="1"/>
              <a:t>Ні</a:t>
            </a:r>
            <a:r>
              <a:rPr lang="ru-RU" i="1" dirty="0"/>
              <a:t>! </a:t>
            </a:r>
            <a:r>
              <a:rPr lang="ru-RU" i="1" dirty="0" err="1"/>
              <a:t>Вже</a:t>
            </a:r>
            <a:r>
              <a:rPr lang="ru-RU" i="1" dirty="0"/>
              <a:t> не </a:t>
            </a:r>
            <a:r>
              <a:rPr lang="ru-RU" i="1" dirty="0" err="1"/>
              <a:t>вернуся</a:t>
            </a:r>
            <a:r>
              <a:rPr lang="ru-RU" i="1" dirty="0"/>
              <a:t>!"</a:t>
            </a:r>
            <a:br>
              <a:rPr lang="ru-RU" i="1" dirty="0"/>
            </a:br>
            <a:r>
              <a:rPr lang="ru-RU" i="1" dirty="0" err="1"/>
              <a:t>Прийшла</a:t>
            </a:r>
            <a:r>
              <a:rPr lang="ru-RU" i="1" dirty="0"/>
              <a:t>... </a:t>
            </a:r>
            <a:r>
              <a:rPr lang="ru-RU" i="1" dirty="0" err="1"/>
              <a:t>Вмилась</a:t>
            </a:r>
            <a:r>
              <a:rPr lang="ru-RU" i="1" dirty="0"/>
              <a:t>, </a:t>
            </a:r>
            <a:r>
              <a:rPr lang="ru-RU" i="1" dirty="0" err="1"/>
              <a:t>напилася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Тихо </a:t>
            </a:r>
            <a:r>
              <a:rPr lang="ru-RU" i="1" dirty="0" err="1"/>
              <a:t>усміхнулась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Вдруге</a:t>
            </a:r>
            <a:r>
              <a:rPr lang="ru-RU" i="1" dirty="0"/>
              <a:t>, </a:t>
            </a:r>
            <a:r>
              <a:rPr lang="ru-RU" i="1" dirty="0" err="1"/>
              <a:t>втретє</a:t>
            </a:r>
            <a:r>
              <a:rPr lang="ru-RU" i="1" dirty="0"/>
              <a:t> </a:t>
            </a:r>
            <a:r>
              <a:rPr lang="ru-RU" i="1" dirty="0" err="1"/>
              <a:t>напилася</a:t>
            </a:r>
            <a:br>
              <a:rPr lang="ru-RU" i="1" dirty="0"/>
            </a:br>
            <a:r>
              <a:rPr lang="ru-RU" i="1" dirty="0"/>
              <a:t>І не оглянулась.</a:t>
            </a:r>
            <a:br>
              <a:rPr lang="ru-RU" i="1" dirty="0"/>
            </a:br>
            <a:r>
              <a:rPr lang="ru-RU" i="1" dirty="0" err="1"/>
              <a:t>Полетіла</a:t>
            </a:r>
            <a:r>
              <a:rPr lang="ru-RU" i="1" dirty="0"/>
              <a:t>, </a:t>
            </a:r>
            <a:r>
              <a:rPr lang="ru-RU" i="1" dirty="0" err="1"/>
              <a:t>мов</a:t>
            </a:r>
            <a:r>
              <a:rPr lang="ru-RU" i="1" dirty="0"/>
              <a:t> на </a:t>
            </a:r>
            <a:r>
              <a:rPr lang="ru-RU" i="1" dirty="0" err="1"/>
              <a:t>крилах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Серед</a:t>
            </a:r>
            <a:r>
              <a:rPr lang="ru-RU" i="1" dirty="0"/>
              <a:t> степу пала,</a:t>
            </a:r>
            <a:br>
              <a:rPr lang="ru-RU" i="1" dirty="0"/>
            </a:br>
            <a:r>
              <a:rPr lang="ru-RU" i="1" dirty="0"/>
              <a:t>Пала, стала, заплакала</a:t>
            </a:r>
            <a:br>
              <a:rPr lang="ru-RU" i="1" dirty="0"/>
            </a:br>
            <a:r>
              <a:rPr lang="ru-RU" i="1" dirty="0"/>
              <a:t>І... і </a:t>
            </a:r>
            <a:r>
              <a:rPr lang="ru-RU" i="1" dirty="0" err="1"/>
              <a:t>заспівала</a:t>
            </a:r>
            <a:r>
              <a:rPr lang="ru-RU" i="1" dirty="0"/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58D52C-31CC-48C0-A4F2-1AA97AB99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0" y="730117"/>
            <a:ext cx="3991878" cy="612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08350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93249-CACF-4910-BF41-A497AF50E357}"/>
              </a:ext>
            </a:extLst>
          </p:cNvPr>
          <p:cNvSpPr txBox="1"/>
          <p:nvPr/>
        </p:nvSpPr>
        <p:spPr>
          <a:xfrm>
            <a:off x="4613328" y="59798"/>
            <a:ext cx="2577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«Тополя»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47693-BDD4-4EE8-9883-F727A14AEB1F}"/>
              </a:ext>
            </a:extLst>
          </p:cNvPr>
          <p:cNvSpPr txBox="1"/>
          <p:nvPr/>
        </p:nvSpPr>
        <p:spPr>
          <a:xfrm>
            <a:off x="371958" y="767684"/>
            <a:ext cx="9252489" cy="72943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i="1" dirty="0"/>
              <a:t>"Плавай, плавай, </a:t>
            </a:r>
            <a:r>
              <a:rPr lang="ru-RU" i="1" dirty="0" err="1"/>
              <a:t>лебедонько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/>
              <a:t>По </a:t>
            </a:r>
            <a:r>
              <a:rPr lang="ru-RU" i="1" dirty="0" err="1"/>
              <a:t>синьому</a:t>
            </a:r>
            <a:r>
              <a:rPr lang="ru-RU" i="1" dirty="0"/>
              <a:t> морю –</a:t>
            </a:r>
            <a:br>
              <a:rPr lang="ru-RU" i="1" dirty="0"/>
            </a:br>
            <a:r>
              <a:rPr lang="ru-RU" i="1" dirty="0" err="1"/>
              <a:t>Рости</a:t>
            </a:r>
            <a:r>
              <a:rPr lang="ru-RU" i="1" dirty="0"/>
              <a:t>, </a:t>
            </a:r>
            <a:r>
              <a:rPr lang="ru-RU" i="1" dirty="0" err="1"/>
              <a:t>рости</a:t>
            </a:r>
            <a:r>
              <a:rPr lang="ru-RU" i="1" dirty="0"/>
              <a:t>, </a:t>
            </a:r>
            <a:r>
              <a:rPr lang="ru-RU" i="1" dirty="0" err="1"/>
              <a:t>тополенько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/>
              <a:t>Все </a:t>
            </a:r>
            <a:r>
              <a:rPr lang="ru-RU" i="1" dirty="0" err="1"/>
              <a:t>вгору</a:t>
            </a:r>
            <a:r>
              <a:rPr lang="ru-RU" i="1" dirty="0"/>
              <a:t> та </a:t>
            </a:r>
            <a:r>
              <a:rPr lang="ru-RU" i="1" dirty="0" err="1"/>
              <a:t>вгору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Рости</a:t>
            </a:r>
            <a:r>
              <a:rPr lang="ru-RU" i="1" dirty="0"/>
              <a:t> </a:t>
            </a:r>
            <a:r>
              <a:rPr lang="ru-RU" i="1" dirty="0" err="1"/>
              <a:t>гнучка</a:t>
            </a:r>
            <a:r>
              <a:rPr lang="ru-RU" i="1" dirty="0"/>
              <a:t> та </a:t>
            </a:r>
            <a:r>
              <a:rPr lang="ru-RU" i="1" dirty="0" err="1"/>
              <a:t>висока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До </a:t>
            </a:r>
            <a:r>
              <a:rPr lang="ru-RU" i="1" dirty="0" err="1"/>
              <a:t>самої</a:t>
            </a:r>
            <a:r>
              <a:rPr lang="ru-RU" i="1" dirty="0"/>
              <a:t> хмари,</a:t>
            </a:r>
            <a:br>
              <a:rPr lang="ru-RU" i="1" dirty="0"/>
            </a:br>
            <a:r>
              <a:rPr lang="ru-RU" i="1" dirty="0" err="1"/>
              <a:t>Спитай</a:t>
            </a:r>
            <a:r>
              <a:rPr lang="ru-RU" i="1" dirty="0"/>
              <a:t> Бога,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діжду</a:t>
            </a:r>
            <a:r>
              <a:rPr lang="ru-RU" i="1" dirty="0"/>
              <a:t> я,</a:t>
            </a:r>
            <a:br>
              <a:rPr lang="ru-RU" i="1" dirty="0"/>
            </a:br>
            <a:r>
              <a:rPr lang="ru-RU" i="1" dirty="0" err="1"/>
              <a:t>Чи</a:t>
            </a:r>
            <a:r>
              <a:rPr lang="ru-RU" i="1" dirty="0"/>
              <a:t> не </a:t>
            </a:r>
            <a:r>
              <a:rPr lang="ru-RU" i="1" dirty="0" err="1"/>
              <a:t>діжду</a:t>
            </a:r>
            <a:r>
              <a:rPr lang="ru-RU" i="1" dirty="0"/>
              <a:t> пари?</a:t>
            </a:r>
            <a:br>
              <a:rPr lang="ru-RU" i="1" dirty="0"/>
            </a:br>
            <a:r>
              <a:rPr lang="ru-RU" i="1" dirty="0" err="1"/>
              <a:t>Рости</a:t>
            </a:r>
            <a:r>
              <a:rPr lang="ru-RU" i="1" dirty="0"/>
              <a:t>, </a:t>
            </a:r>
            <a:r>
              <a:rPr lang="ru-RU" i="1" dirty="0" err="1"/>
              <a:t>рости</a:t>
            </a:r>
            <a:r>
              <a:rPr lang="ru-RU" i="1" dirty="0"/>
              <a:t>, </a:t>
            </a:r>
            <a:r>
              <a:rPr lang="ru-RU" i="1" dirty="0" err="1"/>
              <a:t>подивися</a:t>
            </a:r>
            <a:br>
              <a:rPr lang="ru-RU" i="1" dirty="0"/>
            </a:br>
            <a:r>
              <a:rPr lang="ru-RU" i="1" dirty="0"/>
              <a:t>За </a:t>
            </a:r>
            <a:r>
              <a:rPr lang="ru-RU" i="1" dirty="0" err="1"/>
              <a:t>синєє</a:t>
            </a:r>
            <a:r>
              <a:rPr lang="ru-RU" i="1" dirty="0"/>
              <a:t> море:</a:t>
            </a:r>
            <a:br>
              <a:rPr lang="ru-RU" i="1" dirty="0"/>
            </a:br>
            <a:r>
              <a:rPr lang="ru-RU" i="1" dirty="0"/>
              <a:t>По </a:t>
            </a:r>
            <a:r>
              <a:rPr lang="ru-RU" i="1" dirty="0" err="1"/>
              <a:t>тім</a:t>
            </a:r>
            <a:r>
              <a:rPr lang="ru-RU" i="1" dirty="0"/>
              <a:t> </a:t>
            </a:r>
            <a:r>
              <a:rPr lang="ru-RU" i="1" dirty="0" err="1"/>
              <a:t>боці</a:t>
            </a:r>
            <a:r>
              <a:rPr lang="ru-RU" i="1" dirty="0"/>
              <a:t> – моя доля,</a:t>
            </a:r>
            <a:br>
              <a:rPr lang="ru-RU" i="1" dirty="0"/>
            </a:br>
            <a:r>
              <a:rPr lang="ru-RU" i="1" dirty="0"/>
              <a:t>По </a:t>
            </a:r>
            <a:r>
              <a:rPr lang="ru-RU" i="1" dirty="0" err="1"/>
              <a:t>сім</a:t>
            </a:r>
            <a:r>
              <a:rPr lang="ru-RU" i="1" dirty="0"/>
              <a:t> </a:t>
            </a:r>
            <a:r>
              <a:rPr lang="ru-RU" i="1" dirty="0" err="1"/>
              <a:t>боці</a:t>
            </a:r>
            <a:r>
              <a:rPr lang="ru-RU" i="1" dirty="0"/>
              <a:t> – горе.</a:t>
            </a:r>
            <a:br>
              <a:rPr lang="ru-RU" i="1" dirty="0"/>
            </a:br>
            <a:r>
              <a:rPr lang="ru-RU" i="1" dirty="0"/>
              <a:t>Там </a:t>
            </a:r>
            <a:r>
              <a:rPr lang="ru-RU" i="1" dirty="0" err="1"/>
              <a:t>десь</a:t>
            </a:r>
            <a:r>
              <a:rPr lang="ru-RU" i="1" dirty="0"/>
              <a:t> </a:t>
            </a:r>
            <a:r>
              <a:rPr lang="ru-RU" i="1" dirty="0" err="1"/>
              <a:t>милий</a:t>
            </a:r>
            <a:r>
              <a:rPr lang="ru-RU" i="1" dirty="0"/>
              <a:t> </a:t>
            </a:r>
            <a:r>
              <a:rPr lang="ru-RU" i="1" dirty="0" err="1"/>
              <a:t>чорнобривий</a:t>
            </a:r>
            <a:br>
              <a:rPr lang="ru-RU" i="1" dirty="0"/>
            </a:br>
            <a:r>
              <a:rPr lang="ru-RU" i="1" dirty="0" err="1"/>
              <a:t>Співає</a:t>
            </a:r>
            <a:r>
              <a:rPr lang="ru-RU" i="1" dirty="0"/>
              <a:t>, </a:t>
            </a:r>
            <a:r>
              <a:rPr lang="ru-RU" i="1" dirty="0" err="1"/>
              <a:t>гуляє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А я плачу, </a:t>
            </a:r>
            <a:r>
              <a:rPr lang="ru-RU" i="1" dirty="0" err="1"/>
              <a:t>літа</a:t>
            </a:r>
            <a:r>
              <a:rPr lang="ru-RU" i="1" dirty="0"/>
              <a:t> трачу,</a:t>
            </a:r>
            <a:br>
              <a:rPr lang="ru-RU" i="1" dirty="0"/>
            </a:br>
            <a:r>
              <a:rPr lang="ru-RU" i="1" dirty="0"/>
              <a:t>Його </a:t>
            </a:r>
            <a:r>
              <a:rPr lang="ru-RU" i="1" dirty="0" err="1"/>
              <a:t>виглядаю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/>
              <a:t>Скажи </a:t>
            </a:r>
            <a:r>
              <a:rPr lang="ru-RU" i="1" dirty="0" err="1"/>
              <a:t>йому</a:t>
            </a:r>
            <a:r>
              <a:rPr lang="ru-RU" i="1" dirty="0"/>
              <a:t>, </a:t>
            </a:r>
            <a:r>
              <a:rPr lang="ru-RU" i="1" dirty="0" err="1"/>
              <a:t>моє</a:t>
            </a:r>
            <a:r>
              <a:rPr lang="ru-RU" i="1" dirty="0"/>
              <a:t> </a:t>
            </a:r>
            <a:r>
              <a:rPr lang="ru-RU" i="1" dirty="0" err="1"/>
              <a:t>серце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сміються</a:t>
            </a:r>
            <a:r>
              <a:rPr lang="ru-RU" i="1" dirty="0"/>
              <a:t> люди,</a:t>
            </a:r>
            <a:br>
              <a:rPr lang="ru-RU" i="1" dirty="0"/>
            </a:br>
            <a:r>
              <a:rPr lang="ru-RU" i="1" dirty="0"/>
              <a:t>Скажи </a:t>
            </a:r>
            <a:r>
              <a:rPr lang="ru-RU" i="1" dirty="0" err="1"/>
              <a:t>йому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загину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Коли не </a:t>
            </a:r>
            <a:r>
              <a:rPr lang="ru-RU" i="1" dirty="0" err="1"/>
              <a:t>прибуде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/>
              <a:t>Сама </a:t>
            </a:r>
            <a:r>
              <a:rPr lang="ru-RU" i="1" dirty="0" err="1"/>
              <a:t>хоче</a:t>
            </a:r>
            <a:r>
              <a:rPr lang="ru-RU" i="1" dirty="0"/>
              <a:t> мене </a:t>
            </a:r>
            <a:r>
              <a:rPr lang="ru-RU" i="1" dirty="0" err="1"/>
              <a:t>мати</a:t>
            </a:r>
            <a:br>
              <a:rPr lang="ru-RU" i="1" dirty="0"/>
            </a:br>
            <a:r>
              <a:rPr lang="ru-RU" i="1" dirty="0"/>
              <a:t>В землю </a:t>
            </a:r>
            <a:r>
              <a:rPr lang="ru-RU" i="1" dirty="0" err="1"/>
              <a:t>заховати</a:t>
            </a:r>
            <a:r>
              <a:rPr lang="ru-RU" i="1" dirty="0"/>
              <a:t>...</a:t>
            </a:r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br>
              <a:rPr lang="ru-RU" i="1" dirty="0"/>
            </a:br>
            <a:r>
              <a:rPr lang="ru-RU" i="1" dirty="0"/>
              <a:t>А </a:t>
            </a:r>
            <a:r>
              <a:rPr lang="ru-RU" i="1" dirty="0" err="1"/>
              <a:t>хто</a:t>
            </a:r>
            <a:r>
              <a:rPr lang="ru-RU" i="1" dirty="0"/>
              <a:t> ж </a:t>
            </a:r>
            <a:r>
              <a:rPr lang="ru-RU" i="1" dirty="0" err="1"/>
              <a:t>її</a:t>
            </a:r>
            <a:r>
              <a:rPr lang="ru-RU" i="1" dirty="0"/>
              <a:t> головоньку</a:t>
            </a:r>
            <a:br>
              <a:rPr lang="ru-RU" i="1" dirty="0"/>
            </a:br>
            <a:r>
              <a:rPr lang="ru-RU" i="1" dirty="0"/>
              <a:t>Буде </a:t>
            </a:r>
            <a:r>
              <a:rPr lang="ru-RU" i="1" dirty="0" err="1"/>
              <a:t>доглядати</a:t>
            </a:r>
            <a:r>
              <a:rPr lang="ru-RU" i="1" dirty="0"/>
              <a:t>?</a:t>
            </a:r>
            <a:br>
              <a:rPr lang="ru-RU" i="1" dirty="0"/>
            </a:br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догляне</a:t>
            </a:r>
            <a:r>
              <a:rPr lang="ru-RU" i="1" dirty="0"/>
              <a:t>, </a:t>
            </a:r>
            <a:r>
              <a:rPr lang="ru-RU" i="1" dirty="0" err="1"/>
              <a:t>розпитає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На </a:t>
            </a:r>
            <a:r>
              <a:rPr lang="ru-RU" i="1" dirty="0" err="1"/>
              <a:t>старість</a:t>
            </a:r>
            <a:r>
              <a:rPr lang="ru-RU" i="1" dirty="0"/>
              <a:t> </a:t>
            </a:r>
            <a:r>
              <a:rPr lang="ru-RU" i="1" dirty="0" err="1"/>
              <a:t>поможе</a:t>
            </a:r>
            <a:r>
              <a:rPr lang="ru-RU" i="1" dirty="0"/>
              <a:t>?</a:t>
            </a:r>
            <a:br>
              <a:rPr lang="ru-RU" i="1" dirty="0"/>
            </a:br>
            <a:r>
              <a:rPr lang="ru-RU" i="1" dirty="0" err="1"/>
              <a:t>Мамо</a:t>
            </a:r>
            <a:r>
              <a:rPr lang="ru-RU" i="1" dirty="0"/>
              <a:t> моя!.. Доле моя!..</a:t>
            </a:r>
            <a:br>
              <a:rPr lang="ru-RU" i="1" dirty="0"/>
            </a:br>
            <a:r>
              <a:rPr lang="ru-RU" i="1" dirty="0"/>
              <a:t>Боже </a:t>
            </a:r>
            <a:r>
              <a:rPr lang="ru-RU" i="1" dirty="0" err="1"/>
              <a:t>милий</a:t>
            </a:r>
            <a:r>
              <a:rPr lang="ru-RU" i="1" dirty="0"/>
              <a:t>, Боже!..</a:t>
            </a:r>
            <a:br>
              <a:rPr lang="ru-RU" i="1" dirty="0"/>
            </a:br>
            <a:r>
              <a:rPr lang="ru-RU" i="1" dirty="0" err="1"/>
              <a:t>Подивися</a:t>
            </a:r>
            <a:r>
              <a:rPr lang="ru-RU" i="1" dirty="0"/>
              <a:t>, </a:t>
            </a:r>
            <a:r>
              <a:rPr lang="ru-RU" i="1" dirty="0" err="1"/>
              <a:t>тополенько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/>
              <a:t>Як нема – </a:t>
            </a:r>
            <a:r>
              <a:rPr lang="ru-RU" i="1" dirty="0" err="1"/>
              <a:t>заплачеш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До </a:t>
            </a:r>
            <a:r>
              <a:rPr lang="ru-RU" i="1" dirty="0" err="1"/>
              <a:t>схід</a:t>
            </a:r>
            <a:r>
              <a:rPr lang="ru-RU" i="1" dirty="0"/>
              <a:t> </a:t>
            </a:r>
            <a:r>
              <a:rPr lang="ru-RU" i="1" dirty="0" err="1"/>
              <a:t>сонця</a:t>
            </a:r>
            <a:r>
              <a:rPr lang="ru-RU" i="1" dirty="0"/>
              <a:t>, </a:t>
            </a:r>
            <a:r>
              <a:rPr lang="ru-RU" i="1" dirty="0" err="1"/>
              <a:t>ранісінько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Щоб</a:t>
            </a:r>
            <a:r>
              <a:rPr lang="ru-RU" i="1" dirty="0"/>
              <a:t> </a:t>
            </a:r>
            <a:r>
              <a:rPr lang="ru-RU" i="1" dirty="0" err="1"/>
              <a:t>ніхто</a:t>
            </a:r>
            <a:r>
              <a:rPr lang="ru-RU" i="1" dirty="0"/>
              <a:t> не </a:t>
            </a:r>
            <a:r>
              <a:rPr lang="ru-RU" i="1" dirty="0" err="1"/>
              <a:t>бачив</a:t>
            </a:r>
            <a:r>
              <a:rPr lang="ru-RU" i="1" dirty="0"/>
              <a:t>...</a:t>
            </a:r>
            <a:br>
              <a:rPr lang="ru-RU" i="1" dirty="0"/>
            </a:br>
            <a:r>
              <a:rPr lang="ru-RU" i="1" dirty="0" err="1"/>
              <a:t>Рости</a:t>
            </a:r>
            <a:r>
              <a:rPr lang="ru-RU" i="1" dirty="0"/>
              <a:t> ж, </a:t>
            </a:r>
            <a:r>
              <a:rPr lang="ru-RU" i="1" dirty="0" err="1"/>
              <a:t>серце-тополенько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Все </a:t>
            </a:r>
            <a:r>
              <a:rPr lang="ru-RU" i="1" dirty="0" err="1"/>
              <a:t>вгору</a:t>
            </a:r>
            <a:r>
              <a:rPr lang="ru-RU" i="1" dirty="0"/>
              <a:t> та </a:t>
            </a:r>
            <a:r>
              <a:rPr lang="ru-RU" i="1" dirty="0" err="1"/>
              <a:t>вгору</a:t>
            </a:r>
            <a:r>
              <a:rPr lang="ru-RU" i="1" dirty="0"/>
              <a:t>;</a:t>
            </a:r>
            <a:br>
              <a:rPr lang="ru-RU" i="1" dirty="0"/>
            </a:br>
            <a:r>
              <a:rPr lang="ru-RU" i="1" dirty="0"/>
              <a:t>Плавай, плавай, </a:t>
            </a:r>
            <a:r>
              <a:rPr lang="ru-RU" i="1" dirty="0" err="1"/>
              <a:t>лебедонько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/>
              <a:t>По </a:t>
            </a:r>
            <a:r>
              <a:rPr lang="ru-RU" i="1" dirty="0" err="1"/>
              <a:t>синьому</a:t>
            </a:r>
            <a:r>
              <a:rPr lang="ru-RU" i="1" dirty="0"/>
              <a:t> морю".</a:t>
            </a:r>
          </a:p>
          <a:p>
            <a:r>
              <a:rPr lang="ru-RU" i="1" dirty="0" err="1"/>
              <a:t>Отак</a:t>
            </a:r>
            <a:r>
              <a:rPr lang="ru-RU" i="1" dirty="0"/>
              <a:t> тая </a:t>
            </a:r>
            <a:r>
              <a:rPr lang="ru-RU" i="1" dirty="0" err="1"/>
              <a:t>чорнобрива</a:t>
            </a:r>
            <a:br>
              <a:rPr lang="ru-RU" i="1" dirty="0"/>
            </a:br>
            <a:r>
              <a:rPr lang="ru-RU" i="1" dirty="0"/>
              <a:t>Плакала, </a:t>
            </a:r>
            <a:r>
              <a:rPr lang="ru-RU" i="1" dirty="0" err="1"/>
              <a:t>співала</a:t>
            </a:r>
            <a:r>
              <a:rPr lang="ru-RU" i="1" dirty="0"/>
              <a:t>...</a:t>
            </a:r>
            <a:br>
              <a:rPr lang="ru-RU" i="1" dirty="0"/>
            </a:br>
            <a:r>
              <a:rPr lang="ru-RU" i="1" dirty="0"/>
              <a:t>І на диво </a:t>
            </a:r>
            <a:r>
              <a:rPr lang="ru-RU" i="1" dirty="0" err="1"/>
              <a:t>серед</a:t>
            </a:r>
            <a:r>
              <a:rPr lang="ru-RU" i="1" dirty="0"/>
              <a:t> поля</a:t>
            </a:r>
            <a:br>
              <a:rPr lang="ru-RU" i="1" dirty="0"/>
            </a:br>
            <a:r>
              <a:rPr lang="ru-RU" i="1" dirty="0" err="1"/>
              <a:t>Тополею</a:t>
            </a:r>
            <a:r>
              <a:rPr lang="ru-RU" i="1" dirty="0"/>
              <a:t> стала.</a:t>
            </a:r>
          </a:p>
          <a:p>
            <a:r>
              <a:rPr lang="ru-RU" i="1" dirty="0"/>
              <a:t>По </a:t>
            </a:r>
            <a:r>
              <a:rPr lang="ru-RU" i="1" dirty="0" err="1"/>
              <a:t>діброві</a:t>
            </a:r>
            <a:r>
              <a:rPr lang="ru-RU" i="1" dirty="0"/>
              <a:t> </a:t>
            </a:r>
            <a:r>
              <a:rPr lang="ru-RU" i="1" dirty="0" err="1"/>
              <a:t>вітер</a:t>
            </a:r>
            <a:r>
              <a:rPr lang="ru-RU" i="1" dirty="0"/>
              <a:t> </a:t>
            </a:r>
            <a:r>
              <a:rPr lang="ru-RU" i="1" dirty="0" err="1"/>
              <a:t>виє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Гуляє</a:t>
            </a:r>
            <a:r>
              <a:rPr lang="ru-RU" i="1" dirty="0"/>
              <a:t> по полю,</a:t>
            </a:r>
            <a:br>
              <a:rPr lang="ru-RU" i="1" dirty="0"/>
            </a:br>
            <a:r>
              <a:rPr lang="ru-RU" i="1" dirty="0"/>
              <a:t>Край дороги </a:t>
            </a:r>
            <a:r>
              <a:rPr lang="ru-RU" i="1" dirty="0" err="1"/>
              <a:t>гне</a:t>
            </a:r>
            <a:r>
              <a:rPr lang="ru-RU" i="1" dirty="0"/>
              <a:t> тополю</a:t>
            </a:r>
            <a:br>
              <a:rPr lang="ru-RU" i="1" dirty="0"/>
            </a:br>
            <a:r>
              <a:rPr lang="ru-RU" i="1" dirty="0"/>
              <a:t>До самого долу.</a:t>
            </a:r>
          </a:p>
          <a:p>
            <a:endParaRPr lang="ru-RU" i="1" dirty="0"/>
          </a:p>
          <a:p>
            <a:endParaRPr lang="uk-UA" i="1" dirty="0"/>
          </a:p>
          <a:p>
            <a:endParaRPr lang="ru-RU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2CA26C-35B4-43AA-9C73-9FA04089A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32" y="637691"/>
            <a:ext cx="4043201" cy="6220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133516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A3EC1-BB1A-4956-952B-279C34BD1B07}"/>
              </a:ext>
            </a:extLst>
          </p:cNvPr>
          <p:cNvSpPr txBox="1"/>
          <p:nvPr/>
        </p:nvSpPr>
        <p:spPr>
          <a:xfrm>
            <a:off x="3235904" y="-55647"/>
            <a:ext cx="717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Літературний аналіз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B44C3-5807-42C2-B97C-87F8E7A88554}"/>
              </a:ext>
            </a:extLst>
          </p:cNvPr>
          <p:cNvSpPr txBox="1"/>
          <p:nvPr/>
        </p:nvSpPr>
        <p:spPr>
          <a:xfrm>
            <a:off x="402956" y="1179613"/>
            <a:ext cx="740819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/>
              <a:t>Тема:</a:t>
            </a:r>
            <a:r>
              <a:rPr lang="uk-UA" sz="2400" i="1" dirty="0"/>
              <a:t> розповідь про глибокі переживання дівчини, розлученої з коханим, її звернення до ворожки, розмова з тополею і, нарешті, перетворення самої дівчини на тополю під впливом чудотворного зілля. </a:t>
            </a:r>
          </a:p>
          <a:p>
            <a:pPr algn="just"/>
            <a:endParaRPr lang="ru-RU" sz="2400" i="1" dirty="0"/>
          </a:p>
          <a:p>
            <a:pPr algn="just"/>
            <a:r>
              <a:rPr lang="uk-UA" sz="2400" b="1" i="1" dirty="0"/>
              <a:t>Ідея:</a:t>
            </a:r>
            <a:r>
              <a:rPr lang="uk-UA" sz="2400" i="1" dirty="0"/>
              <a:t> невмирущість справжнього кохання, возвеличення краси, вірності, </a:t>
            </a:r>
            <a:r>
              <a:rPr lang="uk-UA" sz="2400" i="1" dirty="0" err="1"/>
              <a:t>незнищенності</a:t>
            </a:r>
            <a:r>
              <a:rPr lang="uk-UA" sz="2400" i="1" dirty="0"/>
              <a:t> світлих і благородних людських почуттів. </a:t>
            </a:r>
          </a:p>
          <a:p>
            <a:pPr algn="just"/>
            <a:endParaRPr lang="ru-RU" sz="2400" i="1" dirty="0"/>
          </a:p>
          <a:p>
            <a:pPr algn="just"/>
            <a:r>
              <a:rPr lang="uk-UA" sz="2400" b="1" i="1" dirty="0"/>
              <a:t>Основна думка:</a:t>
            </a:r>
            <a:r>
              <a:rPr lang="uk-UA" sz="2400" i="1" dirty="0"/>
              <a:t> кохання — це не тільки щире почуття, а й те, через що любляче серце страждає у поневіряннях.</a:t>
            </a:r>
          </a:p>
          <a:p>
            <a:pPr algn="just"/>
            <a:endParaRPr lang="ru-RU" sz="2400" i="1" dirty="0"/>
          </a:p>
          <a:p>
            <a:pPr algn="just"/>
            <a:r>
              <a:rPr lang="uk-UA" sz="2400" b="1" i="1" dirty="0"/>
              <a:t>Жанр:</a:t>
            </a:r>
            <a:r>
              <a:rPr lang="uk-UA" sz="2400" i="1" dirty="0"/>
              <a:t> балада</a:t>
            </a:r>
            <a:endParaRPr lang="ru-RU" sz="2800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9B2C22-61BD-4DEC-969A-2363B954A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6"/>
          <a:stretch/>
        </p:blipFill>
        <p:spPr>
          <a:xfrm>
            <a:off x="7811146" y="1017415"/>
            <a:ext cx="4297528" cy="5425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010583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A3EC1-BB1A-4956-952B-279C34BD1B07}"/>
              </a:ext>
            </a:extLst>
          </p:cNvPr>
          <p:cNvSpPr txBox="1"/>
          <p:nvPr/>
        </p:nvSpPr>
        <p:spPr>
          <a:xfrm>
            <a:off x="4026318" y="46495"/>
            <a:ext cx="717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Цікаво знати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55DDBE-568D-4CC7-9BD6-03510487C15C}"/>
              </a:ext>
            </a:extLst>
          </p:cNvPr>
          <p:cNvSpPr/>
          <p:nvPr/>
        </p:nvSpPr>
        <p:spPr>
          <a:xfrm>
            <a:off x="116237" y="815936"/>
            <a:ext cx="11959525" cy="284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Однією із ознак балади є музичність, адже назва жанру походить від слова «танцювати».</a:t>
            </a:r>
            <a:endParaRPr lang="ru-RU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>
                <a:ea typeface="Calibri" panose="020F0502020204030204" pitchFamily="34" charset="0"/>
              </a:rPr>
              <a:t>Вступ до балади «Тополя» став популярною народною піснею, а музику до його фрагментів написали Микола Лисенко, Кирило Стеценко та багато інших композиторів. Твори Тараса Шевченка часто можна почути у виконанні й сучасних виконавців. Одними з таких є львівський гурт «Хочу ЩЕ!», які виконали баладу «Тополя» на сучасний лад. </a:t>
            </a:r>
            <a:endParaRPr lang="ru-RU" sz="2400" i="1" dirty="0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Ð¸ÑÐµÐ½ÐºÐ¾&quot;">
            <a:extLst>
              <a:ext uri="{FF2B5EF4-FFF2-40B4-BE49-F238E27FC236}">
                <a16:creationId xmlns:a16="http://schemas.microsoft.com/office/drawing/2014/main" id="{6B35304D-EC71-41B5-BF6F-3D0F4B08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11" y="3217131"/>
            <a:ext cx="2169763" cy="3393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 ÐµÐ·ÑÐ»ÑÑÐ°Ñ Ð¿Ð¾ÑÑÐºÑ Ð·Ð¾Ð±ÑÐ°Ð¶ÐµÐ½Ñ Ð·Ð° Ð·Ð°Ð¿Ð¸ÑÐ¾Ð¼ &quot;ÐÐ¸ÑÐ¸Ð»Ð¾ Ð¡ÑÐµÑÐµÐ½ÐºÐ¾&quot;">
            <a:extLst>
              <a:ext uri="{FF2B5EF4-FFF2-40B4-BE49-F238E27FC236}">
                <a16:creationId xmlns:a16="http://schemas.microsoft.com/office/drawing/2014/main" id="{75A0E06E-1C14-4F5A-A0F5-D26AD8F70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272">
            <a:off x="367902" y="3642007"/>
            <a:ext cx="3879944" cy="3103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91AD12-2083-45E3-AAE0-82ACEA1B1BA9}"/>
              </a:ext>
            </a:extLst>
          </p:cNvPr>
          <p:cNvSpPr txBox="1"/>
          <p:nvPr/>
        </p:nvSpPr>
        <p:spPr>
          <a:xfrm>
            <a:off x="2510725" y="6519446"/>
            <a:ext cx="1696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Кирило Стеценко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AF1DB-322D-4920-99FD-97F075114C2D}"/>
              </a:ext>
            </a:extLst>
          </p:cNvPr>
          <p:cNvSpPr txBox="1"/>
          <p:nvPr/>
        </p:nvSpPr>
        <p:spPr>
          <a:xfrm>
            <a:off x="4677045" y="6472951"/>
            <a:ext cx="1649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Микола Лисенко</a:t>
            </a:r>
            <a:endParaRPr lang="ru-RU" sz="1600" dirty="0"/>
          </a:p>
        </p:txBody>
      </p:sp>
      <p:pic>
        <p:nvPicPr>
          <p:cNvPr id="2054" name="Picture 6" descr="Ð ÐµÐ·ÑÐ»ÑÑÐ°Ñ Ð¿Ð¾ÑÑÐºÑ Ð·Ð¾Ð±ÑÐ°Ð¶ÐµÐ½Ñ Ð·Ð° Ð·Ð°Ð¿Ð¸ÑÐ¾Ð¼ &quot;Ð¥Ð¾ÑÑ Ð©Ð!&quot;">
            <a:extLst>
              <a:ext uri="{FF2B5EF4-FFF2-40B4-BE49-F238E27FC236}">
                <a16:creationId xmlns:a16="http://schemas.microsoft.com/office/drawing/2014/main" id="{98E6C190-3C4E-42ED-8A93-78568509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21" y="3429000"/>
            <a:ext cx="5109275" cy="2873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D47675-6B7F-457D-94CB-BDDDAD6795B5}"/>
              </a:ext>
            </a:extLst>
          </p:cNvPr>
          <p:cNvSpPr txBox="1"/>
          <p:nvPr/>
        </p:nvSpPr>
        <p:spPr>
          <a:xfrm>
            <a:off x="10429959" y="6220607"/>
            <a:ext cx="1595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Гурт «Хочу ЩЕ!»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69574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52F4E1-D458-44D0-872D-7D1CBF20BFF7}"/>
              </a:ext>
            </a:extLst>
          </p:cNvPr>
          <p:cNvSpPr txBox="1"/>
          <p:nvPr/>
        </p:nvSpPr>
        <p:spPr>
          <a:xfrm>
            <a:off x="1734374" y="694517"/>
            <a:ext cx="98155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Нещасне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 дерево, Шевченкова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любове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!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</a:b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Що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 слава хворому,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що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вбогому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пісні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І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що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 для мертвого покров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кармазиновий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!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</a:b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Самотна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,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ти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стоїш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 в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чужій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височині</a:t>
            </a:r>
            <a:r>
              <a:rPr lang="uk-UA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Lobster" panose="02000506000000020003" pitchFamily="2" charset="0"/>
            </a:endParaRPr>
          </a:p>
          <a:p>
            <a:r>
              <a:rPr lang="uk-UA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                                            </a:t>
            </a:r>
          </a:p>
          <a:p>
            <a:pPr algn="r"/>
            <a:r>
              <a:rPr lang="uk-UA" sz="40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Максим Рильський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Lobster" panose="02000506000000020003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EDC650-0D9B-40ED-833A-27CC7E660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8"/>
          <a:stretch/>
        </p:blipFill>
        <p:spPr>
          <a:xfrm rot="2869238">
            <a:off x="-510641" y="2194401"/>
            <a:ext cx="4223752" cy="590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3419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DE8A19-5113-4BA9-B693-5A8C34BE86C4}"/>
              </a:ext>
            </a:extLst>
          </p:cNvPr>
          <p:cNvSpPr txBox="1"/>
          <p:nvPr/>
        </p:nvSpPr>
        <p:spPr>
          <a:xfrm>
            <a:off x="2260631" y="36465"/>
            <a:ext cx="7670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Семикласники!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B5DD2-BFA4-4A00-8A52-2142FB37E438}"/>
              </a:ext>
            </a:extLst>
          </p:cNvPr>
          <p:cNvSpPr txBox="1"/>
          <p:nvPr/>
        </p:nvSpPr>
        <p:spPr>
          <a:xfrm>
            <a:off x="433030" y="1002122"/>
            <a:ext cx="7331620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/>
              <a:t>Сьогодні на уроці ви:</a:t>
            </a:r>
          </a:p>
          <a:p>
            <a:endParaRPr lang="uk-UA" sz="2800" b="1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i="1" dirty="0"/>
              <a:t>познайомитесь із твором Тараса Шевченка «Тополя»;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i="1" dirty="0"/>
              <a:t>з’ясуєте його жанрову приналежність та ідейно-тематичний зміст, мотиви та проблематику;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i="1" dirty="0"/>
              <a:t>дізнаєтесь, який жанр літератури називають баладою та які її особливості;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i="1" dirty="0"/>
              <a:t>дізнаєтесь, який літературний прийом має назву «метаморфоза» та в чому він полягає;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i="1" dirty="0"/>
              <a:t>висловите своє ставлення, думки та міркування з приводу тексту твору «Тополя», його значення та зв’язку із сучасністю.</a:t>
            </a:r>
          </a:p>
        </p:txBody>
      </p:sp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C59D995-55B5-4041-B1E4-01297A28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66">
            <a:off x="8083518" y="947276"/>
            <a:ext cx="3695700" cy="523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953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71375F-6C9B-4C64-A455-8FDD616A5C47}"/>
              </a:ext>
            </a:extLst>
          </p:cNvPr>
          <p:cNvSpPr txBox="1"/>
          <p:nvPr/>
        </p:nvSpPr>
        <p:spPr>
          <a:xfrm>
            <a:off x="2991174" y="-10921"/>
            <a:ext cx="7795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«Тополя». Історія написання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A1728-3D48-4D36-A62D-460AE5749127}"/>
              </a:ext>
            </a:extLst>
          </p:cNvPr>
          <p:cNvSpPr txBox="1"/>
          <p:nvPr/>
        </p:nvSpPr>
        <p:spPr>
          <a:xfrm>
            <a:off x="377125" y="1039708"/>
            <a:ext cx="57188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i="1" dirty="0"/>
              <a:t>Твір Тараса Шевченка «Тополя» належить до ранньої творчості письменника. Він був написаний у </a:t>
            </a:r>
            <a:r>
              <a:rPr lang="uk-UA" sz="2400" b="1" i="1" dirty="0"/>
              <a:t>1839 </a:t>
            </a:r>
            <a:r>
              <a:rPr lang="uk-UA" sz="2400" i="1" dirty="0"/>
              <a:t>році. Твір був вміщений до першої збірки письменника – «Кобзар». </a:t>
            </a:r>
            <a:r>
              <a:rPr lang="ru-RU" sz="2400" i="1" dirty="0" err="1"/>
              <a:t>Твір</a:t>
            </a:r>
            <a:r>
              <a:rPr lang="ru-RU" sz="2400" i="1" dirty="0"/>
              <a:t> «Тополя» Шевченко написав на </a:t>
            </a:r>
            <a:r>
              <a:rPr lang="ru-RU" sz="2400" i="1" dirty="0" err="1"/>
              <a:t>основі</a:t>
            </a:r>
            <a:r>
              <a:rPr lang="ru-RU" sz="2400" i="1" dirty="0"/>
              <a:t> </a:t>
            </a:r>
            <a:r>
              <a:rPr lang="ru-RU" sz="2400" i="1" dirty="0" err="1"/>
              <a:t>народної</a:t>
            </a:r>
            <a:r>
              <a:rPr lang="ru-RU" sz="2400" i="1" dirty="0"/>
              <a:t> </a:t>
            </a:r>
            <a:r>
              <a:rPr lang="ru-RU" sz="2400" i="1" dirty="0" err="1"/>
              <a:t>пісні</a:t>
            </a:r>
            <a:r>
              <a:rPr lang="ru-RU" sz="2400" i="1" dirty="0"/>
              <a:t> «Мала </a:t>
            </a:r>
            <a:r>
              <a:rPr lang="ru-RU" sz="2400" i="1" dirty="0" err="1"/>
              <a:t>мати</a:t>
            </a:r>
            <a:r>
              <a:rPr lang="ru-RU" sz="2400" i="1" dirty="0"/>
              <a:t> </a:t>
            </a:r>
            <a:r>
              <a:rPr lang="ru-RU" sz="2400" i="1" dirty="0" err="1"/>
              <a:t>сина</a:t>
            </a:r>
            <a:r>
              <a:rPr lang="ru-RU" sz="2400" i="1" dirty="0"/>
              <a:t>, </a:t>
            </a:r>
            <a:r>
              <a:rPr lang="ru-RU" sz="2400" i="1" dirty="0" err="1"/>
              <a:t>восени</a:t>
            </a:r>
            <a:r>
              <a:rPr lang="ru-RU" sz="2400" i="1" dirty="0"/>
              <a:t> женила», </a:t>
            </a:r>
            <a:r>
              <a:rPr lang="uk-UA" sz="2400" i="1" dirty="0"/>
              <a:t>яку </a:t>
            </a:r>
            <a:r>
              <a:rPr lang="ru-RU" sz="2400" i="1" dirty="0" err="1"/>
              <a:t>дуже</a:t>
            </a:r>
            <a:r>
              <a:rPr lang="ru-RU" sz="2400" i="1" dirty="0"/>
              <a:t> любила й часто </a:t>
            </a:r>
            <a:r>
              <a:rPr lang="ru-RU" sz="2400" i="1" dirty="0" err="1"/>
              <a:t>співала</a:t>
            </a:r>
            <a:r>
              <a:rPr lang="ru-RU" sz="2400" i="1" dirty="0"/>
              <a:t> </a:t>
            </a:r>
            <a:r>
              <a:rPr lang="ru-RU" sz="2400" i="1" dirty="0" err="1"/>
              <a:t>старша</a:t>
            </a:r>
            <a:r>
              <a:rPr lang="ru-RU" sz="2400" i="1" dirty="0"/>
              <a:t> сестра Шевченка Катерина.</a:t>
            </a:r>
            <a:r>
              <a:rPr lang="uk-UA" sz="2400" i="1" dirty="0"/>
              <a:t> Цікавим є також те, що Тарас Шевченко сам проілюстрував свій твір. </a:t>
            </a:r>
            <a:endParaRPr lang="ru-RU" sz="24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6B9DAA-F848-46C7-92FB-63B18022C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330">
            <a:off x="7628069" y="961002"/>
            <a:ext cx="4295144" cy="53907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180D7B-482C-4B4F-8526-2FAEB988D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31" y="3491629"/>
            <a:ext cx="2095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531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869809" y="574203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i="1" dirty="0"/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530395" y="1066106"/>
            <a:ext cx="4678828" cy="82384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800" i="1" dirty="0"/>
              <a:t>Які </a:t>
            </a:r>
            <a:r>
              <a:rPr lang="uk-UA" sz="2800" b="1" i="1" dirty="0"/>
              <a:t>роди літератури </a:t>
            </a:r>
            <a:r>
              <a:rPr lang="uk-UA" sz="2800" i="1" dirty="0"/>
              <a:t>вам відомі?</a:t>
            </a:r>
            <a:endParaRPr lang="ru-RU" sz="2800" i="1" dirty="0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530395" y="3021441"/>
            <a:ext cx="4715988" cy="49950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800" b="1" i="1" dirty="0"/>
              <a:t>Ліро-епічний твір </a:t>
            </a:r>
            <a:r>
              <a:rPr lang="uk-UA" sz="2800" i="1" dirty="0"/>
              <a:t>– це…</a:t>
            </a:r>
            <a:endParaRPr lang="ru-RU" sz="2800" i="1" dirty="0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432998" y="5651442"/>
            <a:ext cx="4727561" cy="57828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800" b="1" i="1" dirty="0"/>
              <a:t>Поема</a:t>
            </a:r>
            <a:r>
              <a:rPr lang="uk-UA" sz="2800" i="1" dirty="0"/>
              <a:t> – це…</a:t>
            </a:r>
            <a:endParaRPr lang="ru-RU" sz="2800" i="1" dirty="0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6428055" y="920780"/>
            <a:ext cx="5353707" cy="8238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i="1" dirty="0"/>
              <a:t>Виділяють три літературні роди: епос, лірика, драма.</a:t>
            </a:r>
            <a:endParaRPr lang="ru-RU" sz="2800" i="1" dirty="0"/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6428054" y="1955028"/>
            <a:ext cx="5459144" cy="294794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i="1" dirty="0" err="1"/>
              <a:t>літературний</a:t>
            </a:r>
            <a:r>
              <a:rPr lang="ru-RU" sz="2800" i="1" dirty="0"/>
              <a:t> </a:t>
            </a:r>
            <a:r>
              <a:rPr lang="ru-RU" sz="2800" i="1" dirty="0" err="1"/>
              <a:t>твір</a:t>
            </a:r>
            <a:r>
              <a:rPr lang="ru-RU" sz="2800" i="1" dirty="0"/>
              <a:t>, в </a:t>
            </a:r>
            <a:r>
              <a:rPr lang="ru-RU" sz="2800" i="1" dirty="0" err="1"/>
              <a:t>якому</a:t>
            </a:r>
            <a:r>
              <a:rPr lang="ru-RU" sz="2800" i="1" dirty="0"/>
              <a:t> </a:t>
            </a:r>
            <a:r>
              <a:rPr lang="ru-RU" sz="2800" i="1" dirty="0" err="1"/>
              <a:t>гармонійно</a:t>
            </a:r>
            <a:r>
              <a:rPr lang="ru-RU" sz="2800" i="1" dirty="0"/>
              <a:t> </a:t>
            </a:r>
            <a:r>
              <a:rPr lang="ru-RU" sz="2800" i="1" dirty="0" err="1"/>
              <a:t>поєднуються</a:t>
            </a:r>
            <a:r>
              <a:rPr lang="ru-RU" sz="2800" i="1" dirty="0"/>
              <a:t> </a:t>
            </a:r>
            <a:r>
              <a:rPr lang="ru-RU" sz="2800" i="1" dirty="0" err="1"/>
              <a:t>зображально-виражальні</a:t>
            </a:r>
            <a:r>
              <a:rPr lang="ru-RU" sz="2800" i="1" dirty="0"/>
              <a:t> </a:t>
            </a:r>
            <a:r>
              <a:rPr lang="ru-RU" sz="2800" i="1" dirty="0" err="1"/>
              <a:t>засоби</a:t>
            </a:r>
            <a:r>
              <a:rPr lang="ru-RU" sz="2800" i="1" dirty="0"/>
              <a:t>, </a:t>
            </a:r>
            <a:r>
              <a:rPr lang="ru-RU" sz="2800" i="1" dirty="0" err="1"/>
              <a:t>притаманні</a:t>
            </a:r>
            <a:r>
              <a:rPr lang="ru-RU" sz="2800" i="1" dirty="0"/>
              <a:t> </a:t>
            </a:r>
            <a:r>
              <a:rPr lang="ru-RU" sz="2800" i="1" dirty="0" err="1"/>
              <a:t>ліриці</a:t>
            </a:r>
            <a:r>
              <a:rPr lang="ru-RU" sz="2800" i="1" dirty="0"/>
              <a:t> та </a:t>
            </a:r>
            <a:r>
              <a:rPr lang="ru-RU" sz="2800" i="1" dirty="0" err="1"/>
              <a:t>епосу</a:t>
            </a:r>
            <a:r>
              <a:rPr lang="ru-RU" sz="2800" i="1" dirty="0"/>
              <a:t>, </a:t>
            </a:r>
            <a:r>
              <a:rPr lang="ru-RU" sz="2800" i="1" dirty="0" err="1"/>
              <a:t>внаслідок</a:t>
            </a:r>
            <a:r>
              <a:rPr lang="ru-RU" sz="2800" i="1" dirty="0"/>
              <a:t> </a:t>
            </a:r>
            <a:r>
              <a:rPr lang="ru-RU" sz="2800" i="1" dirty="0" err="1"/>
              <a:t>чого</a:t>
            </a:r>
            <a:r>
              <a:rPr lang="ru-RU" sz="2800" i="1" dirty="0"/>
              <a:t> </a:t>
            </a:r>
            <a:r>
              <a:rPr lang="ru-RU" sz="2800" i="1" dirty="0" err="1"/>
              <a:t>утворюються</a:t>
            </a:r>
            <a:r>
              <a:rPr lang="ru-RU" sz="2800" i="1" dirty="0"/>
              <a:t> </a:t>
            </a:r>
            <a:r>
              <a:rPr lang="ru-RU" sz="2800" i="1" dirty="0" err="1"/>
              <a:t>якісно</a:t>
            </a:r>
            <a:r>
              <a:rPr lang="ru-RU" sz="2800" i="1" dirty="0"/>
              <a:t> </a:t>
            </a:r>
            <a:r>
              <a:rPr lang="ru-RU" sz="2800" i="1" dirty="0" err="1"/>
              <a:t>нові</a:t>
            </a:r>
            <a:r>
              <a:rPr lang="ru-RU" sz="2800" i="1" dirty="0"/>
              <a:t> </a:t>
            </a:r>
            <a:r>
              <a:rPr lang="ru-RU" sz="2800" i="1" dirty="0" err="1"/>
              <a:t>сполуки</a:t>
            </a:r>
            <a:r>
              <a:rPr lang="uk-UA" sz="2800" i="1" dirty="0"/>
              <a:t>.</a:t>
            </a:r>
            <a:endParaRPr lang="ru-RU" sz="2800" i="1" dirty="0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189EA492-2F2E-4D55-8383-460BD13C6FE2}"/>
              </a:ext>
            </a:extLst>
          </p:cNvPr>
          <p:cNvSpPr/>
          <p:nvPr/>
        </p:nvSpPr>
        <p:spPr>
          <a:xfrm>
            <a:off x="5450451" y="1173005"/>
            <a:ext cx="573206" cy="29750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751C54E7-EC53-4FCA-9A3F-642CE1352128}"/>
              </a:ext>
            </a:extLst>
          </p:cNvPr>
          <p:cNvSpPr/>
          <p:nvPr/>
        </p:nvSpPr>
        <p:spPr>
          <a:xfrm>
            <a:off x="5450451" y="3090458"/>
            <a:ext cx="573206" cy="29750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485014E-79FA-444E-8975-51AD621AA7A9}"/>
              </a:ext>
            </a:extLst>
          </p:cNvPr>
          <p:cNvSpPr/>
          <p:nvPr/>
        </p:nvSpPr>
        <p:spPr>
          <a:xfrm>
            <a:off x="5450451" y="5684995"/>
            <a:ext cx="573206" cy="29750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78B24E-8CC9-427C-B39B-13C1BEDFC0DB}"/>
              </a:ext>
            </a:extLst>
          </p:cNvPr>
          <p:cNvSpPr txBox="1"/>
          <p:nvPr/>
        </p:nvSpPr>
        <p:spPr>
          <a:xfrm>
            <a:off x="4723196" y="112050"/>
            <a:ext cx="301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Пригадайте: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27B4967-9EE6-4D6F-A471-7C2691B0BB82}"/>
              </a:ext>
            </a:extLst>
          </p:cNvPr>
          <p:cNvSpPr/>
          <p:nvPr/>
        </p:nvSpPr>
        <p:spPr>
          <a:xfrm>
            <a:off x="6428054" y="5127034"/>
            <a:ext cx="5459144" cy="16287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i="1" dirty="0" err="1"/>
              <a:t>ліро-епічний</a:t>
            </a:r>
            <a:r>
              <a:rPr lang="ru-RU" sz="2800" i="1" dirty="0"/>
              <a:t> </a:t>
            </a:r>
            <a:r>
              <a:rPr lang="ru-RU" sz="2800" i="1" dirty="0" err="1"/>
              <a:t>твір</a:t>
            </a:r>
            <a:r>
              <a:rPr lang="ru-RU" sz="2800" i="1" dirty="0"/>
              <a:t>, </a:t>
            </a:r>
            <a:r>
              <a:rPr lang="ru-RU" sz="2800" i="1" dirty="0" err="1"/>
              <a:t>переважно</a:t>
            </a:r>
            <a:r>
              <a:rPr lang="ru-RU" sz="2800" i="1" dirty="0"/>
              <a:t> </a:t>
            </a:r>
            <a:r>
              <a:rPr lang="ru-RU" sz="2800" i="1" dirty="0" err="1"/>
              <a:t>віршований</a:t>
            </a:r>
            <a:r>
              <a:rPr lang="ru-RU" sz="2800" i="1" dirty="0"/>
              <a:t>, у </a:t>
            </a:r>
            <a:r>
              <a:rPr lang="ru-RU" sz="2800" i="1" dirty="0" err="1"/>
              <a:t>якому</a:t>
            </a:r>
            <a:r>
              <a:rPr lang="ru-RU" sz="2800" i="1" dirty="0"/>
              <a:t> </a:t>
            </a:r>
            <a:r>
              <a:rPr lang="ru-RU" sz="2800" i="1" dirty="0" err="1"/>
              <a:t>зображені</a:t>
            </a:r>
            <a:r>
              <a:rPr lang="ru-RU" sz="2800" i="1" dirty="0"/>
              <a:t> </a:t>
            </a:r>
            <a:r>
              <a:rPr lang="ru-RU" sz="2800" i="1" dirty="0" err="1"/>
              <a:t>значні</a:t>
            </a:r>
            <a:r>
              <a:rPr lang="ru-RU" sz="2800" i="1" dirty="0"/>
              <a:t> </a:t>
            </a:r>
            <a:r>
              <a:rPr lang="ru-RU" sz="2800" i="1" dirty="0" err="1"/>
              <a:t>події</a:t>
            </a:r>
            <a:r>
              <a:rPr lang="ru-RU" sz="2800" i="1" dirty="0"/>
              <a:t> і </a:t>
            </a:r>
            <a:r>
              <a:rPr lang="ru-RU" sz="2800" i="1" dirty="0" err="1"/>
              <a:t>яскраві</a:t>
            </a:r>
            <a:r>
              <a:rPr lang="ru-RU" sz="2800" i="1" dirty="0"/>
              <a:t> </a:t>
            </a:r>
            <a:r>
              <a:rPr lang="ru-RU" sz="2800" i="1" dirty="0" err="1"/>
              <a:t>характери</a:t>
            </a:r>
            <a:r>
              <a:rPr lang="ru-RU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25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3E7E68-52A3-4AD1-B942-674CD0612105}"/>
              </a:ext>
            </a:extLst>
          </p:cNvPr>
          <p:cNvSpPr txBox="1"/>
          <p:nvPr/>
        </p:nvSpPr>
        <p:spPr>
          <a:xfrm>
            <a:off x="3362380" y="0"/>
            <a:ext cx="567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Теорія літератури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27CAB-7466-497A-AFA3-39B0DC1FEF29}"/>
              </a:ext>
            </a:extLst>
          </p:cNvPr>
          <p:cNvSpPr txBox="1"/>
          <p:nvPr/>
        </p:nvSpPr>
        <p:spPr>
          <a:xfrm>
            <a:off x="235782" y="769441"/>
            <a:ext cx="1166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571C6-E697-4000-B6B9-59BFBFEA4472}"/>
              </a:ext>
            </a:extLst>
          </p:cNvPr>
          <p:cNvSpPr txBox="1"/>
          <p:nvPr/>
        </p:nvSpPr>
        <p:spPr>
          <a:xfrm>
            <a:off x="235782" y="796771"/>
            <a:ext cx="1172043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/>
              <a:t>Балада</a:t>
            </a:r>
            <a:r>
              <a:rPr lang="uk-UA" sz="2800" i="1" dirty="0"/>
              <a:t> (</a:t>
            </a:r>
            <a:r>
              <a:rPr lang="uk-UA" sz="2800" i="1" dirty="0" err="1"/>
              <a:t>фр</a:t>
            </a:r>
            <a:r>
              <a:rPr lang="uk-UA" sz="2800" i="1" dirty="0"/>
              <a:t>. в</a:t>
            </a:r>
            <a:r>
              <a:rPr lang="ru-RU" sz="2800" i="1" dirty="0" err="1"/>
              <a:t>allade</a:t>
            </a:r>
            <a:r>
              <a:rPr lang="uk-UA" sz="2800" i="1" dirty="0"/>
              <a:t>, </a:t>
            </a:r>
            <a:r>
              <a:rPr lang="ru-RU" sz="2800" i="1" dirty="0" err="1"/>
              <a:t>balada</a:t>
            </a:r>
            <a:r>
              <a:rPr lang="uk-UA" sz="2800" i="1" dirty="0"/>
              <a:t> — танцювати) — невеликий за розміром ліро-епічний твір фольклорного походження на легендарну чи історичну тему, з драматично напруженим сюжетом. </a:t>
            </a:r>
            <a:endParaRPr lang="ru-RU" sz="2800" i="1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48C7E4F-153B-4146-A922-D378F4DCA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84323"/>
              </p:ext>
            </p:extLst>
          </p:nvPr>
        </p:nvGraphicFramePr>
        <p:xfrm>
          <a:off x="3532862" y="2399331"/>
          <a:ext cx="8540317" cy="4486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188027-9DF4-4DDD-A0B9-0407102BFECD}"/>
              </a:ext>
            </a:extLst>
          </p:cNvPr>
          <p:cNvSpPr txBox="1"/>
          <p:nvPr/>
        </p:nvSpPr>
        <p:spPr>
          <a:xfrm>
            <a:off x="235782" y="2217433"/>
            <a:ext cx="56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Особливості балади: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7D4638-D8D6-447A-BC36-DF987C6791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5078" y="2747312"/>
            <a:ext cx="6523596" cy="43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902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93249-CACF-4910-BF41-A497AF50E357}"/>
              </a:ext>
            </a:extLst>
          </p:cNvPr>
          <p:cNvSpPr txBox="1"/>
          <p:nvPr/>
        </p:nvSpPr>
        <p:spPr>
          <a:xfrm>
            <a:off x="3543945" y="0"/>
            <a:ext cx="510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Теорія літератури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62D5F-64A9-48A1-B229-475591935B0C}"/>
              </a:ext>
            </a:extLst>
          </p:cNvPr>
          <p:cNvSpPr txBox="1"/>
          <p:nvPr/>
        </p:nvSpPr>
        <p:spPr>
          <a:xfrm>
            <a:off x="235781" y="936255"/>
            <a:ext cx="1172043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200" b="1" i="1" dirty="0"/>
              <a:t>Метаморфоза</a:t>
            </a:r>
            <a:r>
              <a:rPr lang="uk-UA" sz="4200" i="1" dirty="0"/>
              <a:t> – літературний прийом, що полягає у перетворенні одного образа на інший. </a:t>
            </a:r>
            <a:endParaRPr lang="ru-RU" sz="4200" i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3EF9CB-D0D8-46D2-A91D-8D97734E5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89" r="2655" b="4464"/>
          <a:stretch/>
        </p:blipFill>
        <p:spPr>
          <a:xfrm>
            <a:off x="8954712" y="2538411"/>
            <a:ext cx="3001505" cy="431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0DE281-5B22-4C5F-B377-9673B616C669}"/>
              </a:ext>
            </a:extLst>
          </p:cNvPr>
          <p:cNvSpPr/>
          <p:nvPr/>
        </p:nvSpPr>
        <p:spPr>
          <a:xfrm>
            <a:off x="2056109" y="301325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Отак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 тая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чорнобрива</a:t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Плакала,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співала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...</a:t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І на диво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серед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 поля</a:t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</a:b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Тополею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Lobster" panose="02000506000000020003" pitchFamily="2" charset="0"/>
              </a:rPr>
              <a:t> стала.</a:t>
            </a:r>
          </a:p>
        </p:txBody>
      </p:sp>
    </p:spTree>
    <p:extLst>
      <p:ext uri="{BB962C8B-B14F-4D97-AF65-F5344CB8AC3E}">
        <p14:creationId xmlns:p14="http://schemas.microsoft.com/office/powerpoint/2010/main" val="27837748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71375F-6C9B-4C64-A455-8FDD616A5C47}"/>
              </a:ext>
            </a:extLst>
          </p:cNvPr>
          <p:cNvSpPr txBox="1"/>
          <p:nvPr/>
        </p:nvSpPr>
        <p:spPr>
          <a:xfrm>
            <a:off x="4613328" y="59798"/>
            <a:ext cx="2577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«Тополя»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A1728-3D48-4D36-A62D-460AE5749127}"/>
              </a:ext>
            </a:extLst>
          </p:cNvPr>
          <p:cNvSpPr txBox="1"/>
          <p:nvPr/>
        </p:nvSpPr>
        <p:spPr>
          <a:xfrm>
            <a:off x="5150604" y="767684"/>
            <a:ext cx="57188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По </a:t>
            </a:r>
            <a:r>
              <a:rPr lang="ru-RU" sz="2000" i="1" dirty="0" err="1"/>
              <a:t>діброві</a:t>
            </a:r>
            <a:r>
              <a:rPr lang="ru-RU" sz="2000" i="1" dirty="0"/>
              <a:t> </a:t>
            </a:r>
            <a:r>
              <a:rPr lang="ru-RU" sz="2000" i="1" dirty="0" err="1"/>
              <a:t>вітер</a:t>
            </a:r>
            <a:r>
              <a:rPr lang="ru-RU" sz="2000" i="1" dirty="0"/>
              <a:t> </a:t>
            </a:r>
            <a:r>
              <a:rPr lang="ru-RU" sz="2000" i="1" dirty="0" err="1"/>
              <a:t>виє</a:t>
            </a:r>
            <a:r>
              <a:rPr lang="ru-RU" sz="2000" i="1" dirty="0"/>
              <a:t>,</a:t>
            </a:r>
          </a:p>
          <a:p>
            <a:r>
              <a:rPr lang="ru-RU" sz="2000" i="1" dirty="0" err="1"/>
              <a:t>Гуляє</a:t>
            </a:r>
            <a:r>
              <a:rPr lang="ru-RU" sz="2000" i="1" dirty="0"/>
              <a:t> по полю,</a:t>
            </a:r>
          </a:p>
          <a:p>
            <a:r>
              <a:rPr lang="ru-RU" sz="2000" i="1" dirty="0"/>
              <a:t>Край дороги </a:t>
            </a:r>
            <a:r>
              <a:rPr lang="ru-RU" sz="2000" i="1" dirty="0" err="1"/>
              <a:t>гне</a:t>
            </a:r>
            <a:r>
              <a:rPr lang="ru-RU" sz="2000" i="1" dirty="0"/>
              <a:t> тополю</a:t>
            </a:r>
          </a:p>
          <a:p>
            <a:r>
              <a:rPr lang="ru-RU" sz="2000" i="1" dirty="0"/>
              <a:t>До самого долу.</a:t>
            </a:r>
          </a:p>
          <a:p>
            <a:r>
              <a:rPr lang="ru-RU" sz="2000" i="1" dirty="0"/>
              <a:t>Стан </a:t>
            </a:r>
            <a:r>
              <a:rPr lang="ru-RU" sz="2000" i="1" dirty="0" err="1"/>
              <a:t>високий</a:t>
            </a:r>
            <a:r>
              <a:rPr lang="ru-RU" sz="2000" i="1" dirty="0"/>
              <a:t>, лист широкий</a:t>
            </a:r>
          </a:p>
          <a:p>
            <a:r>
              <a:rPr lang="ru-RU" sz="2000" i="1" dirty="0"/>
              <a:t>Марне </a:t>
            </a:r>
            <a:r>
              <a:rPr lang="ru-RU" sz="2000" i="1" dirty="0" err="1"/>
              <a:t>зеленіє</a:t>
            </a:r>
            <a:r>
              <a:rPr lang="ru-RU" sz="2000" i="1" dirty="0"/>
              <a:t>.</a:t>
            </a:r>
          </a:p>
          <a:p>
            <a:r>
              <a:rPr lang="ru-RU" sz="2000" i="1" dirty="0"/>
              <a:t>Кругом поле, як те море</a:t>
            </a:r>
          </a:p>
          <a:p>
            <a:r>
              <a:rPr lang="ru-RU" sz="2000" i="1" dirty="0" err="1"/>
              <a:t>Широке</a:t>
            </a:r>
            <a:r>
              <a:rPr lang="ru-RU" sz="2000" i="1" dirty="0"/>
              <a:t>, </a:t>
            </a:r>
            <a:r>
              <a:rPr lang="ru-RU" sz="2000" i="1" dirty="0" err="1"/>
              <a:t>синіє</a:t>
            </a:r>
            <a:r>
              <a:rPr lang="ru-RU" sz="2000" i="1" dirty="0"/>
              <a:t>.</a:t>
            </a:r>
          </a:p>
          <a:p>
            <a:r>
              <a:rPr lang="ru-RU" sz="2000" i="1" dirty="0"/>
              <a:t>Чумак </a:t>
            </a:r>
            <a:r>
              <a:rPr lang="ru-RU" sz="2000" i="1" dirty="0" err="1"/>
              <a:t>іде</a:t>
            </a:r>
            <a:r>
              <a:rPr lang="ru-RU" sz="2000" i="1" dirty="0"/>
              <a:t>, подивиться</a:t>
            </a:r>
          </a:p>
          <a:p>
            <a:r>
              <a:rPr lang="ru-RU" sz="2000" i="1" dirty="0"/>
              <a:t>Та й голову </a:t>
            </a:r>
            <a:r>
              <a:rPr lang="ru-RU" sz="2000" i="1" dirty="0" err="1"/>
              <a:t>схилить</a:t>
            </a:r>
            <a:r>
              <a:rPr lang="ru-RU" sz="2000" i="1" dirty="0"/>
              <a:t>,</a:t>
            </a:r>
          </a:p>
          <a:p>
            <a:r>
              <a:rPr lang="ru-RU" sz="2000" i="1" dirty="0"/>
              <a:t>Чабан </a:t>
            </a:r>
            <a:r>
              <a:rPr lang="ru-RU" sz="2000" i="1" dirty="0" err="1"/>
              <a:t>вранці</a:t>
            </a:r>
            <a:r>
              <a:rPr lang="ru-RU" sz="2000" i="1" dirty="0"/>
              <a:t> з </a:t>
            </a:r>
            <a:r>
              <a:rPr lang="ru-RU" sz="2000" i="1" dirty="0" err="1"/>
              <a:t>сопілкою</a:t>
            </a:r>
            <a:endParaRPr lang="ru-RU" sz="2000" i="1" dirty="0"/>
          </a:p>
          <a:p>
            <a:r>
              <a:rPr lang="ru-RU" sz="2000" i="1" dirty="0" err="1"/>
              <a:t>Сяде</a:t>
            </a:r>
            <a:r>
              <a:rPr lang="ru-RU" sz="2000" i="1" dirty="0"/>
              <a:t> на </a:t>
            </a:r>
            <a:r>
              <a:rPr lang="ru-RU" sz="2000" i="1" dirty="0" err="1"/>
              <a:t>могилі</a:t>
            </a:r>
            <a:r>
              <a:rPr lang="ru-RU" sz="2000" i="1" dirty="0"/>
              <a:t>,</a:t>
            </a:r>
          </a:p>
          <a:p>
            <a:r>
              <a:rPr lang="ru-RU" sz="2000" i="1" dirty="0"/>
              <a:t>Подивиться — </a:t>
            </a:r>
            <a:r>
              <a:rPr lang="ru-RU" sz="2000" i="1" dirty="0" err="1"/>
              <a:t>серце</a:t>
            </a:r>
            <a:r>
              <a:rPr lang="ru-RU" sz="2000" i="1" dirty="0"/>
              <a:t> </a:t>
            </a:r>
            <a:r>
              <a:rPr lang="ru-RU" sz="2000" i="1" dirty="0" err="1"/>
              <a:t>ниє</a:t>
            </a:r>
            <a:r>
              <a:rPr lang="ru-RU" sz="2000" i="1" dirty="0"/>
              <a:t>:</a:t>
            </a:r>
          </a:p>
          <a:p>
            <a:r>
              <a:rPr lang="ru-RU" sz="2000" i="1" dirty="0"/>
              <a:t>Кругом </a:t>
            </a:r>
            <a:r>
              <a:rPr lang="ru-RU" sz="2000" i="1" dirty="0" err="1"/>
              <a:t>ні</a:t>
            </a:r>
            <a:r>
              <a:rPr lang="ru-RU" sz="2000" i="1" dirty="0"/>
              <a:t> </a:t>
            </a:r>
            <a:r>
              <a:rPr lang="ru-RU" sz="2000" i="1" dirty="0" err="1"/>
              <a:t>билини</a:t>
            </a:r>
            <a:r>
              <a:rPr lang="ru-RU" sz="2000" i="1" dirty="0"/>
              <a:t>.</a:t>
            </a:r>
          </a:p>
          <a:p>
            <a:r>
              <a:rPr lang="ru-RU" sz="2000" i="1" dirty="0"/>
              <a:t>Одна, одна, як сирота</a:t>
            </a:r>
          </a:p>
          <a:p>
            <a:r>
              <a:rPr lang="ru-RU" sz="2000" i="1" dirty="0"/>
              <a:t>На </a:t>
            </a:r>
            <a:r>
              <a:rPr lang="ru-RU" sz="2000" i="1" dirty="0" err="1"/>
              <a:t>чужині</a:t>
            </a:r>
            <a:r>
              <a:rPr lang="ru-RU" sz="2000" i="1" dirty="0"/>
              <a:t>, </a:t>
            </a:r>
            <a:r>
              <a:rPr lang="ru-RU" sz="2000" i="1" dirty="0" err="1"/>
              <a:t>гине</a:t>
            </a:r>
            <a:r>
              <a:rPr lang="ru-RU" sz="2000" i="1" dirty="0"/>
              <a:t>!</a:t>
            </a:r>
          </a:p>
          <a:p>
            <a:r>
              <a:rPr lang="ru-RU" sz="2000" i="1" dirty="0" err="1"/>
              <a:t>Хто</a:t>
            </a:r>
            <a:r>
              <a:rPr lang="ru-RU" sz="2000" i="1" dirty="0"/>
              <a:t> ж </a:t>
            </a:r>
            <a:r>
              <a:rPr lang="ru-RU" sz="2000" i="1" dirty="0" err="1"/>
              <a:t>викохав</a:t>
            </a:r>
            <a:r>
              <a:rPr lang="ru-RU" sz="2000" i="1" dirty="0"/>
              <a:t> </a:t>
            </a:r>
            <a:r>
              <a:rPr lang="ru-RU" sz="2000" i="1" dirty="0" err="1"/>
              <a:t>тонку</a:t>
            </a:r>
            <a:r>
              <a:rPr lang="ru-RU" sz="2000" i="1" dirty="0"/>
              <a:t>, </a:t>
            </a:r>
            <a:r>
              <a:rPr lang="ru-RU" sz="2000" i="1" dirty="0" err="1"/>
              <a:t>гнучку</a:t>
            </a:r>
            <a:endParaRPr lang="ru-RU" sz="2000" i="1" dirty="0"/>
          </a:p>
          <a:p>
            <a:r>
              <a:rPr lang="ru-RU" sz="2000" i="1" dirty="0"/>
              <a:t>В степу </a:t>
            </a:r>
            <a:r>
              <a:rPr lang="ru-RU" sz="2000" i="1" dirty="0" err="1"/>
              <a:t>погибати</a:t>
            </a:r>
            <a:r>
              <a:rPr lang="ru-RU" sz="2000" i="1" dirty="0"/>
              <a:t>?</a:t>
            </a:r>
          </a:p>
          <a:p>
            <a:r>
              <a:rPr lang="ru-RU" sz="2000" i="1" dirty="0" err="1"/>
              <a:t>Постривайте</a:t>
            </a:r>
            <a:r>
              <a:rPr lang="ru-RU" sz="2000" i="1" dirty="0"/>
              <a:t> — все </a:t>
            </a:r>
            <a:r>
              <a:rPr lang="ru-RU" sz="2000" i="1" dirty="0" err="1"/>
              <a:t>розкажу</a:t>
            </a:r>
            <a:r>
              <a:rPr lang="ru-RU" sz="2000" i="1" dirty="0"/>
              <a:t>.</a:t>
            </a:r>
          </a:p>
          <a:p>
            <a:r>
              <a:rPr lang="ru-RU" sz="2000" i="1" dirty="0" err="1"/>
              <a:t>Слухайте</a:t>
            </a:r>
            <a:r>
              <a:rPr lang="ru-RU" sz="2000" i="1" dirty="0"/>
              <a:t> ж, </a:t>
            </a:r>
            <a:r>
              <a:rPr lang="ru-RU" sz="2000" i="1" dirty="0" err="1"/>
              <a:t>дівчата</a:t>
            </a:r>
            <a:r>
              <a:rPr lang="ru-RU" sz="2000" i="1" dirty="0"/>
              <a:t>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0B4722-7558-4649-B158-3F692EE60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8" y="767684"/>
            <a:ext cx="4741806" cy="5951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0508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93249-CACF-4910-BF41-A497AF50E357}"/>
              </a:ext>
            </a:extLst>
          </p:cNvPr>
          <p:cNvSpPr txBox="1"/>
          <p:nvPr/>
        </p:nvSpPr>
        <p:spPr>
          <a:xfrm>
            <a:off x="4613328" y="59798"/>
            <a:ext cx="2577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anose="02000506000000020003" pitchFamily="2" charset="0"/>
              </a:rPr>
              <a:t>«Тополя»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anose="02000506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47693-BDD4-4EE8-9883-F727A14AEB1F}"/>
              </a:ext>
            </a:extLst>
          </p:cNvPr>
          <p:cNvSpPr txBox="1"/>
          <p:nvPr/>
        </p:nvSpPr>
        <p:spPr>
          <a:xfrm>
            <a:off x="390040" y="1166842"/>
            <a:ext cx="9342896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i="1" dirty="0"/>
              <a:t>Полюбила </a:t>
            </a:r>
            <a:r>
              <a:rPr lang="ru-RU" i="1" dirty="0" err="1"/>
              <a:t>чорнобрива</a:t>
            </a:r>
            <a:br>
              <a:rPr lang="ru-RU" i="1" dirty="0"/>
            </a:br>
            <a:r>
              <a:rPr lang="ru-RU" i="1" dirty="0"/>
              <a:t>Козака </a:t>
            </a:r>
            <a:r>
              <a:rPr lang="ru-RU" i="1" dirty="0" err="1"/>
              <a:t>дівчина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/>
              <a:t>Полюбила – не </a:t>
            </a:r>
            <a:r>
              <a:rPr lang="ru-RU" i="1" dirty="0" err="1"/>
              <a:t>спинила</a:t>
            </a:r>
            <a:r>
              <a:rPr lang="ru-RU" i="1" dirty="0"/>
              <a:t>:</a:t>
            </a:r>
            <a:br>
              <a:rPr lang="ru-RU" i="1" dirty="0"/>
            </a:br>
            <a:r>
              <a:rPr lang="ru-RU" i="1" dirty="0" err="1"/>
              <a:t>Пішов</a:t>
            </a:r>
            <a:r>
              <a:rPr lang="ru-RU" i="1" dirty="0"/>
              <a:t> – та й </a:t>
            </a:r>
            <a:r>
              <a:rPr lang="ru-RU" i="1" dirty="0" err="1"/>
              <a:t>загинув</a:t>
            </a:r>
            <a:r>
              <a:rPr lang="ru-RU" i="1" dirty="0"/>
              <a:t>...</a:t>
            </a:r>
            <a:br>
              <a:rPr lang="ru-RU" i="1" dirty="0"/>
            </a:br>
            <a:r>
              <a:rPr lang="ru-RU" i="1" dirty="0" err="1"/>
              <a:t>Якби</a:t>
            </a:r>
            <a:r>
              <a:rPr lang="ru-RU" i="1" dirty="0"/>
              <a:t> знала,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покине</a:t>
            </a:r>
            <a:r>
              <a:rPr lang="ru-RU" i="1" dirty="0"/>
              <a:t> –</a:t>
            </a:r>
            <a:br>
              <a:rPr lang="ru-RU" i="1" dirty="0"/>
            </a:br>
            <a:r>
              <a:rPr lang="ru-RU" i="1" dirty="0" err="1"/>
              <a:t>Було</a:t>
            </a:r>
            <a:r>
              <a:rPr lang="ru-RU" i="1" dirty="0"/>
              <a:t> б не любила.</a:t>
            </a:r>
            <a:br>
              <a:rPr lang="ru-RU" i="1" dirty="0"/>
            </a:br>
            <a:r>
              <a:rPr lang="ru-RU" i="1" dirty="0" err="1"/>
              <a:t>Якби</a:t>
            </a:r>
            <a:r>
              <a:rPr lang="ru-RU" i="1" dirty="0"/>
              <a:t> знала,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загине</a:t>
            </a:r>
            <a:r>
              <a:rPr lang="ru-RU" i="1" dirty="0"/>
              <a:t> –</a:t>
            </a:r>
            <a:br>
              <a:rPr lang="ru-RU" i="1" dirty="0"/>
            </a:br>
            <a:r>
              <a:rPr lang="ru-RU" i="1" dirty="0" err="1"/>
              <a:t>Було</a:t>
            </a:r>
            <a:r>
              <a:rPr lang="ru-RU" i="1" dirty="0"/>
              <a:t> б не пустила.</a:t>
            </a:r>
            <a:br>
              <a:rPr lang="ru-RU" i="1" dirty="0"/>
            </a:br>
            <a:r>
              <a:rPr lang="ru-RU" i="1" dirty="0" err="1"/>
              <a:t>Якби</a:t>
            </a:r>
            <a:r>
              <a:rPr lang="ru-RU" i="1" dirty="0"/>
              <a:t> знала – не ходила б</a:t>
            </a:r>
            <a:br>
              <a:rPr lang="ru-RU" i="1" dirty="0"/>
            </a:br>
            <a:r>
              <a:rPr lang="ru-RU" i="1" dirty="0" err="1"/>
              <a:t>Пізно</a:t>
            </a:r>
            <a:r>
              <a:rPr lang="ru-RU" i="1" dirty="0"/>
              <a:t> за водою,</a:t>
            </a:r>
            <a:br>
              <a:rPr lang="ru-RU" i="1" dirty="0"/>
            </a:br>
            <a:r>
              <a:rPr lang="ru-RU" i="1" dirty="0"/>
              <a:t>Не стояла б до </a:t>
            </a:r>
            <a:r>
              <a:rPr lang="ru-RU" i="1" dirty="0" err="1"/>
              <a:t>півночі</a:t>
            </a:r>
            <a:r>
              <a:rPr lang="ru-RU" i="1" dirty="0"/>
              <a:t> </a:t>
            </a:r>
            <a:br>
              <a:rPr lang="ru-RU" i="1" dirty="0"/>
            </a:br>
            <a:r>
              <a:rPr lang="ru-RU" i="1" dirty="0"/>
              <a:t>З </a:t>
            </a:r>
            <a:r>
              <a:rPr lang="ru-RU" i="1" dirty="0" err="1"/>
              <a:t>милим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вербою.</a:t>
            </a:r>
            <a:br>
              <a:rPr lang="ru-RU" i="1" dirty="0"/>
            </a:br>
            <a:r>
              <a:rPr lang="ru-RU" i="1" dirty="0" err="1"/>
              <a:t>Якби</a:t>
            </a:r>
            <a:r>
              <a:rPr lang="ru-RU" i="1" dirty="0"/>
              <a:t> знала!..</a:t>
            </a:r>
            <a:br>
              <a:rPr lang="ru-RU" i="1" dirty="0"/>
            </a:br>
            <a:r>
              <a:rPr lang="ru-RU" i="1" dirty="0"/>
              <a:t>І то лихо – </a:t>
            </a:r>
            <a:r>
              <a:rPr lang="ru-RU" i="1" dirty="0" err="1"/>
              <a:t>попереду</a:t>
            </a:r>
            <a:r>
              <a:rPr lang="ru-RU" i="1" dirty="0"/>
              <a:t> знати,</a:t>
            </a:r>
            <a:br>
              <a:rPr lang="ru-RU" i="1" dirty="0"/>
            </a:br>
            <a:r>
              <a:rPr lang="ru-RU" i="1" dirty="0" err="1"/>
              <a:t>Що</a:t>
            </a:r>
            <a:r>
              <a:rPr lang="ru-RU" i="1" dirty="0"/>
              <a:t> нам в </a:t>
            </a:r>
            <a:r>
              <a:rPr lang="ru-RU" i="1" dirty="0" err="1"/>
              <a:t>світі</a:t>
            </a:r>
            <a:r>
              <a:rPr lang="ru-RU" i="1" dirty="0"/>
              <a:t> </a:t>
            </a:r>
            <a:r>
              <a:rPr lang="ru-RU" i="1" dirty="0" err="1"/>
              <a:t>зострінеться</a:t>
            </a:r>
            <a:r>
              <a:rPr lang="ru-RU" i="1" dirty="0"/>
              <a:t>...</a:t>
            </a:r>
            <a:br>
              <a:rPr lang="ru-RU" i="1" dirty="0"/>
            </a:br>
            <a:r>
              <a:rPr lang="ru-RU" i="1" dirty="0"/>
              <a:t>Не знайте, </a:t>
            </a:r>
            <a:r>
              <a:rPr lang="ru-RU" i="1" dirty="0" err="1"/>
              <a:t>дівчата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/>
              <a:t>Не питайте свою долю!..</a:t>
            </a:r>
            <a:br>
              <a:rPr lang="ru-RU" i="1" dirty="0"/>
            </a:br>
            <a:r>
              <a:rPr lang="ru-RU" i="1" dirty="0"/>
              <a:t>Само </a:t>
            </a:r>
            <a:r>
              <a:rPr lang="ru-RU" i="1" dirty="0" err="1"/>
              <a:t>серце</a:t>
            </a:r>
            <a:r>
              <a:rPr lang="ru-RU" i="1" dirty="0"/>
              <a:t> </a:t>
            </a:r>
            <a:r>
              <a:rPr lang="ru-RU" i="1" dirty="0" err="1"/>
              <a:t>знає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Кого любить. Нехай </a:t>
            </a:r>
            <a:r>
              <a:rPr lang="ru-RU" i="1" dirty="0" err="1"/>
              <a:t>в’яне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Поки</a:t>
            </a:r>
            <a:r>
              <a:rPr lang="ru-RU" i="1" dirty="0"/>
              <a:t> </a:t>
            </a:r>
            <a:r>
              <a:rPr lang="ru-RU" i="1" dirty="0" err="1"/>
              <a:t>закопають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Бо</a:t>
            </a:r>
            <a:r>
              <a:rPr lang="ru-RU" i="1" dirty="0"/>
              <a:t> не </a:t>
            </a:r>
            <a:r>
              <a:rPr lang="ru-RU" i="1" dirty="0" err="1"/>
              <a:t>довго</a:t>
            </a:r>
            <a:r>
              <a:rPr lang="ru-RU" i="1" dirty="0"/>
              <a:t>, </a:t>
            </a:r>
            <a:r>
              <a:rPr lang="ru-RU" i="1" dirty="0" err="1"/>
              <a:t>чорнобриві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 err="1"/>
              <a:t>Карі</a:t>
            </a:r>
            <a:r>
              <a:rPr lang="ru-RU" i="1" dirty="0"/>
              <a:t> </a:t>
            </a:r>
            <a:r>
              <a:rPr lang="ru-RU" i="1" dirty="0" err="1"/>
              <a:t>оченята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Біле</a:t>
            </a:r>
            <a:r>
              <a:rPr lang="ru-RU" i="1" dirty="0"/>
              <a:t> </a:t>
            </a:r>
            <a:r>
              <a:rPr lang="ru-RU" i="1" dirty="0" err="1"/>
              <a:t>личко</a:t>
            </a:r>
            <a:r>
              <a:rPr lang="ru-RU" i="1" dirty="0"/>
              <a:t> </a:t>
            </a:r>
            <a:r>
              <a:rPr lang="ru-RU" i="1" dirty="0" err="1"/>
              <a:t>червоніє</a:t>
            </a:r>
            <a:r>
              <a:rPr lang="ru-RU" i="1" dirty="0"/>
              <a:t> –</a:t>
            </a:r>
            <a:br>
              <a:rPr lang="ru-RU" i="1" dirty="0"/>
            </a:br>
            <a:r>
              <a:rPr lang="ru-RU" i="1" dirty="0"/>
              <a:t>Не </a:t>
            </a:r>
            <a:r>
              <a:rPr lang="ru-RU" i="1" dirty="0" err="1"/>
              <a:t>довго</a:t>
            </a:r>
            <a:r>
              <a:rPr lang="ru-RU" i="1" dirty="0"/>
              <a:t>, </a:t>
            </a:r>
            <a:r>
              <a:rPr lang="ru-RU" i="1" dirty="0" err="1"/>
              <a:t>дівчата</a:t>
            </a:r>
            <a:r>
              <a:rPr lang="ru-RU" i="1" dirty="0"/>
              <a:t>!</a:t>
            </a:r>
            <a:br>
              <a:rPr lang="ru-RU" i="1" dirty="0"/>
            </a:br>
            <a:r>
              <a:rPr lang="ru-RU" i="1" dirty="0"/>
              <a:t>До полудня, та й </a:t>
            </a:r>
            <a:r>
              <a:rPr lang="ru-RU" i="1" dirty="0" err="1"/>
              <a:t>зав’яне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Брови </a:t>
            </a:r>
            <a:r>
              <a:rPr lang="ru-RU" i="1" dirty="0" err="1"/>
              <a:t>полиняють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 err="1"/>
              <a:t>Кохайтеся</a:t>
            </a:r>
            <a:r>
              <a:rPr lang="ru-RU" i="1" dirty="0"/>
              <a:t> ж, </a:t>
            </a:r>
            <a:r>
              <a:rPr lang="ru-RU" i="1" dirty="0" err="1"/>
              <a:t>любітеся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Як </a:t>
            </a:r>
            <a:r>
              <a:rPr lang="ru-RU" i="1" dirty="0" err="1"/>
              <a:t>серденько</a:t>
            </a:r>
            <a:r>
              <a:rPr lang="ru-RU" i="1" dirty="0"/>
              <a:t> </a:t>
            </a:r>
            <a:r>
              <a:rPr lang="ru-RU" i="1" dirty="0" err="1"/>
              <a:t>знає</a:t>
            </a:r>
            <a:r>
              <a:rPr lang="ru-RU" i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857C27-163C-490F-BCDC-66C0F321B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19" y="1017304"/>
            <a:ext cx="3895886" cy="5777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1614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1844</Words>
  <Application>Microsoft Office PowerPoint</Application>
  <PresentationFormat>Широкий екран</PresentationFormat>
  <Paragraphs>92</Paragraphs>
  <Slides>15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Lobster</vt:lpstr>
      <vt:lpstr>Symbol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Binka</dc:creator>
  <cp:lastModifiedBy>Виктория Зайцева</cp:lastModifiedBy>
  <cp:revision>194</cp:revision>
  <dcterms:created xsi:type="dcterms:W3CDTF">2017-07-15T09:35:32Z</dcterms:created>
  <dcterms:modified xsi:type="dcterms:W3CDTF">2023-11-01T19:35:51Z</dcterms:modified>
</cp:coreProperties>
</file>