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74" r:id="rId2"/>
    <p:sldId id="267" r:id="rId3"/>
    <p:sldId id="276" r:id="rId4"/>
    <p:sldId id="277" r:id="rId5"/>
    <p:sldId id="290" r:id="rId6"/>
    <p:sldId id="278" r:id="rId7"/>
    <p:sldId id="280" r:id="rId8"/>
    <p:sldId id="275" r:id="rId9"/>
    <p:sldId id="270" r:id="rId10"/>
    <p:sldId id="27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E60817AE-210E-4595-BA7E-E052CCBE245C}"/>
    <pc:docChg chg="custSel delSld modSld">
      <pc:chgData name="Елена Зайцева" userId="e4c7a7f2c879dab9" providerId="LiveId" clId="{E60817AE-210E-4595-BA7E-E052CCBE245C}" dt="2024-12-07T17:08:38.876" v="46" actId="2696"/>
      <pc:docMkLst>
        <pc:docMk/>
      </pc:docMkLst>
      <pc:sldChg chg="del">
        <pc:chgData name="Елена Зайцева" userId="e4c7a7f2c879dab9" providerId="LiveId" clId="{E60817AE-210E-4595-BA7E-E052CCBE245C}" dt="2024-12-07T17:05:47.473" v="1" actId="2696"/>
        <pc:sldMkLst>
          <pc:docMk/>
          <pc:sldMk cId="0" sldId="257"/>
        </pc:sldMkLst>
      </pc:sldChg>
      <pc:sldChg chg="del">
        <pc:chgData name="Елена Зайцева" userId="e4c7a7f2c879dab9" providerId="LiveId" clId="{E60817AE-210E-4595-BA7E-E052CCBE245C}" dt="2024-12-07T17:05:43.805" v="0" actId="2696"/>
        <pc:sldMkLst>
          <pc:docMk/>
          <pc:sldMk cId="0" sldId="258"/>
        </pc:sldMkLst>
      </pc:sldChg>
      <pc:sldChg chg="del">
        <pc:chgData name="Елена Зайцева" userId="e4c7a7f2c879dab9" providerId="LiveId" clId="{E60817AE-210E-4595-BA7E-E052CCBE245C}" dt="2024-12-07T17:05:51.017" v="2" actId="2696"/>
        <pc:sldMkLst>
          <pc:docMk/>
          <pc:sldMk cId="0" sldId="261"/>
        </pc:sldMkLst>
      </pc:sldChg>
      <pc:sldChg chg="del">
        <pc:chgData name="Елена Зайцева" userId="e4c7a7f2c879dab9" providerId="LiveId" clId="{E60817AE-210E-4595-BA7E-E052CCBE245C}" dt="2024-12-07T17:06:21.257" v="32" actId="2696"/>
        <pc:sldMkLst>
          <pc:docMk/>
          <pc:sldMk cId="0" sldId="262"/>
        </pc:sldMkLst>
      </pc:sldChg>
      <pc:sldChg chg="del">
        <pc:chgData name="Елена Зайцева" userId="e4c7a7f2c879dab9" providerId="LiveId" clId="{E60817AE-210E-4595-BA7E-E052CCBE245C}" dt="2024-12-07T17:06:23.449" v="33" actId="2696"/>
        <pc:sldMkLst>
          <pc:docMk/>
          <pc:sldMk cId="0" sldId="263"/>
        </pc:sldMkLst>
      </pc:sldChg>
      <pc:sldChg chg="del">
        <pc:chgData name="Елена Зайцева" userId="e4c7a7f2c879dab9" providerId="LiveId" clId="{E60817AE-210E-4595-BA7E-E052CCBE245C}" dt="2024-12-07T17:06:25.595" v="34" actId="2696"/>
        <pc:sldMkLst>
          <pc:docMk/>
          <pc:sldMk cId="0" sldId="266"/>
        </pc:sldMkLst>
      </pc:sldChg>
      <pc:sldChg chg="del">
        <pc:chgData name="Елена Зайцева" userId="e4c7a7f2c879dab9" providerId="LiveId" clId="{E60817AE-210E-4595-BA7E-E052CCBE245C}" dt="2024-12-07T17:07:03.591" v="38" actId="2696"/>
        <pc:sldMkLst>
          <pc:docMk/>
          <pc:sldMk cId="0" sldId="268"/>
        </pc:sldMkLst>
      </pc:sldChg>
      <pc:sldChg chg="del">
        <pc:chgData name="Елена Зайцева" userId="e4c7a7f2c879dab9" providerId="LiveId" clId="{E60817AE-210E-4595-BA7E-E052CCBE245C}" dt="2024-12-07T17:06:57.692" v="36" actId="2696"/>
        <pc:sldMkLst>
          <pc:docMk/>
          <pc:sldMk cId="0" sldId="269"/>
        </pc:sldMkLst>
      </pc:sldChg>
      <pc:sldChg chg="del">
        <pc:chgData name="Елена Зайцева" userId="e4c7a7f2c879dab9" providerId="LiveId" clId="{E60817AE-210E-4595-BA7E-E052CCBE245C}" dt="2024-12-07T17:08:15.322" v="40" actId="2696"/>
        <pc:sldMkLst>
          <pc:docMk/>
          <pc:sldMk cId="0" sldId="272"/>
        </pc:sldMkLst>
      </pc:sldChg>
      <pc:sldChg chg="del">
        <pc:chgData name="Елена Зайцева" userId="e4c7a7f2c879dab9" providerId="LiveId" clId="{E60817AE-210E-4595-BA7E-E052CCBE245C}" dt="2024-12-07T17:08:18.415" v="41" actId="2696"/>
        <pc:sldMkLst>
          <pc:docMk/>
          <pc:sldMk cId="0" sldId="273"/>
        </pc:sldMkLst>
      </pc:sldChg>
      <pc:sldChg chg="modSp mod">
        <pc:chgData name="Елена Зайцева" userId="e4c7a7f2c879dab9" providerId="LiveId" clId="{E60817AE-210E-4595-BA7E-E052CCBE245C}" dt="2024-12-07T17:06:12.248" v="31" actId="20577"/>
        <pc:sldMkLst>
          <pc:docMk/>
          <pc:sldMk cId="0" sldId="274"/>
        </pc:sldMkLst>
        <pc:spChg chg="mod">
          <ac:chgData name="Елена Зайцева" userId="e4c7a7f2c879dab9" providerId="LiveId" clId="{E60817AE-210E-4595-BA7E-E052CCBE245C}" dt="2024-12-07T17:06:12.248" v="31" actId="20577"/>
          <ac:spMkLst>
            <pc:docMk/>
            <pc:sldMk cId="0" sldId="274"/>
            <ac:spMk id="5" creationId="{00000000-0000-0000-0000-000000000000}"/>
          </ac:spMkLst>
        </pc:spChg>
      </pc:sldChg>
      <pc:sldChg chg="del">
        <pc:chgData name="Елена Зайцева" userId="e4c7a7f2c879dab9" providerId="LiveId" clId="{E60817AE-210E-4595-BA7E-E052CCBE245C}" dt="2024-12-07T17:08:36.722" v="45" actId="2696"/>
        <pc:sldMkLst>
          <pc:docMk/>
          <pc:sldMk cId="0" sldId="281"/>
        </pc:sldMkLst>
      </pc:sldChg>
      <pc:sldChg chg="del">
        <pc:chgData name="Елена Зайцева" userId="e4c7a7f2c879dab9" providerId="LiveId" clId="{E60817AE-210E-4595-BA7E-E052CCBE245C}" dt="2024-12-07T17:08:20.774" v="42" actId="2696"/>
        <pc:sldMkLst>
          <pc:docMk/>
          <pc:sldMk cId="0" sldId="282"/>
        </pc:sldMkLst>
      </pc:sldChg>
      <pc:sldChg chg="del">
        <pc:chgData name="Елена Зайцева" userId="e4c7a7f2c879dab9" providerId="LiveId" clId="{E60817AE-210E-4595-BA7E-E052CCBE245C}" dt="2024-12-07T17:07:00.331" v="37" actId="2696"/>
        <pc:sldMkLst>
          <pc:docMk/>
          <pc:sldMk cId="0" sldId="283"/>
        </pc:sldMkLst>
      </pc:sldChg>
      <pc:sldChg chg="del">
        <pc:chgData name="Елена Зайцева" userId="e4c7a7f2c879dab9" providerId="LiveId" clId="{E60817AE-210E-4595-BA7E-E052CCBE245C}" dt="2024-12-07T17:06:55.252" v="35" actId="2696"/>
        <pc:sldMkLst>
          <pc:docMk/>
          <pc:sldMk cId="0" sldId="284"/>
        </pc:sldMkLst>
      </pc:sldChg>
      <pc:sldChg chg="del">
        <pc:chgData name="Елена Зайцева" userId="e4c7a7f2c879dab9" providerId="LiveId" clId="{E60817AE-210E-4595-BA7E-E052CCBE245C}" dt="2024-12-07T17:08:26.354" v="44" actId="2696"/>
        <pc:sldMkLst>
          <pc:docMk/>
          <pc:sldMk cId="0" sldId="285"/>
        </pc:sldMkLst>
      </pc:sldChg>
      <pc:sldChg chg="del">
        <pc:chgData name="Елена Зайцева" userId="e4c7a7f2c879dab9" providerId="LiveId" clId="{E60817AE-210E-4595-BA7E-E052CCBE245C}" dt="2024-12-07T17:08:24.196" v="43" actId="2696"/>
        <pc:sldMkLst>
          <pc:docMk/>
          <pc:sldMk cId="0" sldId="286"/>
        </pc:sldMkLst>
      </pc:sldChg>
      <pc:sldChg chg="del">
        <pc:chgData name="Елена Зайцева" userId="e4c7a7f2c879dab9" providerId="LiveId" clId="{E60817AE-210E-4595-BA7E-E052CCBE245C}" dt="2024-12-07T17:07:27.055" v="39" actId="2696"/>
        <pc:sldMkLst>
          <pc:docMk/>
          <pc:sldMk cId="0" sldId="287"/>
        </pc:sldMkLst>
      </pc:sldChg>
      <pc:sldChg chg="del">
        <pc:chgData name="Елена Зайцева" userId="e4c7a7f2c879dab9" providerId="LiveId" clId="{E60817AE-210E-4595-BA7E-E052CCBE245C}" dt="2024-12-07T17:08:38.876" v="46" actId="2696"/>
        <pc:sldMkLst>
          <pc:docMk/>
          <pc:sldMk cId="701265113" sldId="28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65E5E-89A8-4E95-BDEE-B73598040AC6}" type="datetimeFigureOut">
              <a:rPr lang="ru-RU" smtClean="0"/>
              <a:pPr/>
              <a:t>07.12.2024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54451-286A-41D3-8566-3614474FAE2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инки по запросу школьная доска книги | School chalkboard art, School  board, Powerpoint background design"/>
          <p:cNvPicPr>
            <a:picLocks noGrp="1"/>
          </p:cNvPicPr>
          <p:nvPr>
            <p:ph idx="1"/>
          </p:nvPr>
        </p:nvPicPr>
        <p:blipFill>
          <a:blip r:embed="rId2" cstate="print"/>
          <a:srcRect t="40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259632" y="692697"/>
            <a:ext cx="65527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>
              <a:solidFill>
                <a:schemeClr val="bg1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r>
              <a:rPr lang="uk-UA" sz="6000" dirty="0" err="1">
                <a:solidFill>
                  <a:schemeClr val="bg1"/>
                </a:solidFill>
                <a:latin typeface="Monotype Corsiva" pitchFamily="66" charset="0"/>
                <a:cs typeface="Times New Roman" pitchFamily="18" charset="0"/>
              </a:rPr>
              <a:t>Дев’ятее</a:t>
            </a:r>
            <a:r>
              <a:rPr lang="uk-UA" sz="6000" dirty="0">
                <a:solidFill>
                  <a:schemeClr val="bg1"/>
                </a:solidFill>
                <a:latin typeface="Monotype Corsiva" pitchFamily="66" charset="0"/>
                <a:cs typeface="Times New Roman" pitchFamily="18" charset="0"/>
              </a:rPr>
              <a:t> грудня</a:t>
            </a:r>
          </a:p>
          <a:p>
            <a:pPr algn="ctr"/>
            <a:r>
              <a:rPr lang="uk-UA" sz="6000" dirty="0">
                <a:solidFill>
                  <a:schemeClr val="bg1"/>
                </a:solidFill>
                <a:latin typeface="Monotype Corsiva" pitchFamily="66" charset="0"/>
                <a:cs typeface="Times New Roman" pitchFamily="18" charset="0"/>
              </a:rPr>
              <a:t>Класна робота</a:t>
            </a:r>
          </a:p>
          <a:p>
            <a:pPr algn="ctr"/>
            <a:r>
              <a:rPr lang="uk-UA" sz="6000" dirty="0">
                <a:solidFill>
                  <a:schemeClr val="bg1"/>
                </a:solidFill>
                <a:latin typeface="Monotype Corsiva" pitchFamily="66" charset="0"/>
                <a:cs typeface="Times New Roman" pitchFamily="18" charset="0"/>
              </a:rPr>
              <a:t>Творення дієслів наказового способу та умовного способу</a:t>
            </a:r>
            <a:br>
              <a:rPr lang="uk-UA" sz="6000" b="1" dirty="0">
                <a:solidFill>
                  <a:schemeClr val="bg1"/>
                </a:solidFill>
              </a:rPr>
            </a:br>
            <a:endParaRPr lang="ru-RU" sz="6000" dirty="0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Шаблоны презентаций Рыцари закона №7086 - Презентации, доклады, статьи,  ручной рерай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uk-UA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Завдання з       </a:t>
            </a:r>
            <a:r>
              <a:rPr lang="uk-UA" sz="6600" dirty="0"/>
              <a:t> </a:t>
            </a:r>
            <a:br>
              <a:rPr lang="uk-UA" sz="6600" dirty="0"/>
            </a:br>
            <a:r>
              <a:rPr lang="uk-UA" sz="6600" dirty="0"/>
              <a:t>    </a:t>
            </a:r>
            <a:r>
              <a:rPr lang="uk-UA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Випишіть дієслова наказового способу</a:t>
            </a:r>
            <a:br>
              <a:rPr lang="uk-UA" sz="6600" dirty="0"/>
            </a:br>
            <a:r>
              <a:rPr lang="uk-UA" sz="6600" dirty="0"/>
              <a:t>   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Працював, відпочинь, малював би,  </a:t>
            </a:r>
            <a:b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ідіть, грав би, даруйте, спала, </a:t>
            </a:r>
            <a:b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мрій, працювали,  іди-но, виріс, </a:t>
            </a:r>
            <a:b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стрибала б, неси, кричав би, </a:t>
            </a:r>
            <a:b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напиши, грався, цінувала, </a:t>
            </a:r>
            <a:b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ознайомте.</a:t>
            </a:r>
            <a:br>
              <a:rPr lang="ru-RU" sz="6600" dirty="0"/>
            </a:br>
            <a:endParaRPr lang="ru-RU" sz="6600" dirty="0"/>
          </a:p>
        </p:txBody>
      </p:sp>
      <p:pic>
        <p:nvPicPr>
          <p:cNvPr id="8" name="Рисунок 7" descr="Файл:Золотой ключик для итогов.jpg — Vladimir"/>
          <p:cNvPicPr/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 b="-186"/>
          <a:stretch>
            <a:fillRect/>
          </a:stretch>
        </p:blipFill>
        <p:spPr bwMode="auto">
          <a:xfrm>
            <a:off x="5436096" y="260648"/>
            <a:ext cx="93610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Шаблоны презентаций Рыцари закона №7086 - Презентации, доклады, статьи,  ручной рерай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280920" cy="706090"/>
          </a:xfrm>
        </p:spPr>
        <p:txBody>
          <a:bodyPr>
            <a:normAutofit fontScale="90000"/>
          </a:bodyPr>
          <a:lstStyle/>
          <a:p>
            <a:b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Творення дієслів</a:t>
            </a:r>
            <a:b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наказового способу</a:t>
            </a:r>
            <a:b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Спосіб дієслова (дійсний, умовний, наказовий). Творення дієслів умовного й  наказового способів ❤️ | Українська мова"/>
          <p:cNvPicPr/>
          <p:nvPr/>
        </p:nvPicPr>
        <p:blipFill>
          <a:blip r:embed="rId3" cstate="print"/>
          <a:srcRect t="3409" b="70680"/>
          <a:stretch>
            <a:fillRect/>
          </a:stretch>
        </p:blipFill>
        <p:spPr bwMode="auto">
          <a:xfrm>
            <a:off x="1043608" y="3645024"/>
            <a:ext cx="748883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посіб дієслова (дійсний, умовний, наказовий). Творення дієслів умовного й  наказового способів ❤️ | Українська мова"/>
          <p:cNvPicPr/>
          <p:nvPr/>
        </p:nvPicPr>
        <p:blipFill>
          <a:blip r:embed="rId3" cstate="print"/>
          <a:srcRect b="95656"/>
          <a:stretch>
            <a:fillRect/>
          </a:stretch>
        </p:blipFill>
        <p:spPr bwMode="auto">
          <a:xfrm>
            <a:off x="1187624" y="1556792"/>
            <a:ext cx="756084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трелка вниз 6"/>
          <p:cNvSpPr/>
          <p:nvPr/>
        </p:nvSpPr>
        <p:spPr>
          <a:xfrm>
            <a:off x="6300192" y="2204864"/>
            <a:ext cx="432048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483768" y="2204864"/>
            <a:ext cx="432048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Шаблоны презентаций Рыцари закона №7086 - Презентации, доклады, статьи,  ручной рерай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280920" cy="7060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Творення дієслів </a:t>
            </a:r>
            <a:b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наказового способу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Спосіб дієслова (дійсний, умовний, наказовий). Творення дієслів умовного й  наказового способів ❤️ | Українська мова"/>
          <p:cNvPicPr/>
          <p:nvPr/>
        </p:nvPicPr>
        <p:blipFill>
          <a:blip r:embed="rId3" cstate="print"/>
          <a:srcRect t="28934" r="301" b="44275"/>
          <a:stretch>
            <a:fillRect/>
          </a:stretch>
        </p:blipFill>
        <p:spPr bwMode="auto">
          <a:xfrm>
            <a:off x="1403648" y="3212976"/>
            <a:ext cx="691276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посіб дієслова (дійсний, умовний, наказовий). Творення дієслів умовного й  наказового способів ❤️ | Українська мова"/>
          <p:cNvPicPr/>
          <p:nvPr/>
        </p:nvPicPr>
        <p:blipFill>
          <a:blip r:embed="rId3" cstate="print"/>
          <a:srcRect b="95656"/>
          <a:stretch>
            <a:fillRect/>
          </a:stretch>
        </p:blipFill>
        <p:spPr bwMode="auto">
          <a:xfrm>
            <a:off x="1043608" y="1340768"/>
            <a:ext cx="77048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трелка вниз 6"/>
          <p:cNvSpPr/>
          <p:nvPr/>
        </p:nvSpPr>
        <p:spPr>
          <a:xfrm>
            <a:off x="2843808" y="2060848"/>
            <a:ext cx="43204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012160" y="2060848"/>
            <a:ext cx="43204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Шаблоны презентаций Рыцари закона №7086 - Презентации, доклады, статьи,  ручной рерай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280920" cy="7060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Творення дієслів </a:t>
            </a:r>
            <a:b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наказового способу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Спосіб дієслова (дійсний, умовний, наказовий). Творення дієслів умовного й  наказового способів ❤️ | Українська мова"/>
          <p:cNvPicPr/>
          <p:nvPr/>
        </p:nvPicPr>
        <p:blipFill>
          <a:blip r:embed="rId3" cstate="print"/>
          <a:srcRect b="96380"/>
          <a:stretch>
            <a:fillRect/>
          </a:stretch>
        </p:blipFill>
        <p:spPr bwMode="auto">
          <a:xfrm>
            <a:off x="1115616" y="1700808"/>
            <a:ext cx="705678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посіб дієслова (дійсний, умовний, наказовий). Творення дієслів умовного й  наказового способів ❤️ | Українська мова"/>
          <p:cNvPicPr/>
          <p:nvPr/>
        </p:nvPicPr>
        <p:blipFill>
          <a:blip r:embed="rId3" cstate="print"/>
          <a:srcRect t="55725" b="18556"/>
          <a:stretch>
            <a:fillRect/>
          </a:stretch>
        </p:blipFill>
        <p:spPr bwMode="auto">
          <a:xfrm>
            <a:off x="1187624" y="3861048"/>
            <a:ext cx="698477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трелка вниз 6"/>
          <p:cNvSpPr/>
          <p:nvPr/>
        </p:nvSpPr>
        <p:spPr>
          <a:xfrm>
            <a:off x="2483768" y="2492896"/>
            <a:ext cx="432048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156176" y="2420888"/>
            <a:ext cx="432048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Шаблоны презентаций Рыцари закона №7086 - Презентации, доклады, статьи,  ручной рерай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71600" y="333137"/>
            <a:ext cx="741682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Творення дієслів </a:t>
            </a:r>
            <a:br>
              <a:rPr lang="uk-UA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наказового способу</a:t>
            </a:r>
          </a:p>
          <a:p>
            <a:r>
              <a:rPr lang="uk-UA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 наказового способу можуть уживатися із  афіксом – ся: берися, берімося, посунься тощо.</a:t>
            </a:r>
          </a:p>
          <a:p>
            <a:endParaRPr lang="uk-UA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dirty="0"/>
          </a:p>
        </p:txBody>
      </p:sp>
      <p:pic>
        <p:nvPicPr>
          <p:cNvPr id="7" name="Рисунок 6" descr="https://image.slidesharecdn.com/7umg2015-170320064945/95/7-98-1024.jpg?cb=1489992699"/>
          <p:cNvPicPr/>
          <p:nvPr/>
        </p:nvPicPr>
        <p:blipFill>
          <a:blip r:embed="rId3" cstate="print"/>
          <a:srcRect l="8466" t="51577" r="4894" b="38672"/>
          <a:stretch>
            <a:fillRect/>
          </a:stretch>
        </p:blipFill>
        <p:spPr bwMode="auto">
          <a:xfrm>
            <a:off x="1115616" y="2060848"/>
            <a:ext cx="756084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Шаблоны презентаций Рыцари закона №7086 - Презентации, доклады, статьи,  ручной рерай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208912" cy="432048"/>
          </a:xfrm>
        </p:spPr>
        <p:txBody>
          <a:bodyPr>
            <a:noAutofit/>
          </a:bodyPr>
          <a:lstStyle/>
          <a:p>
            <a:r>
              <a:rPr lang="uk-UA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Запам’ятай!!!</a:t>
            </a:r>
            <a:endParaRPr lang="ru-RU" sz="6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ᐈ Человечек для презентации фото, рисунки 3d человечки | скачать на  Depositphotos®"/>
          <p:cNvPicPr/>
          <p:nvPr/>
        </p:nvPicPr>
        <p:blipFill>
          <a:blip r:embed="rId3" cstate="print"/>
          <a:srcRect l="3333" t="1461" r="3333" b="5637"/>
          <a:stretch>
            <a:fillRect/>
          </a:stretch>
        </p:blipFill>
        <p:spPr bwMode="auto">
          <a:xfrm>
            <a:off x="899592" y="1412776"/>
            <a:ext cx="7704856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1691680" y="1628800"/>
            <a:ext cx="4104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бачити</a:t>
            </a:r>
            <a:r>
              <a:rPr lang="ru-RU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чути</a:t>
            </a:r>
            <a:r>
              <a:rPr lang="ru-RU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гнити</a:t>
            </a:r>
            <a:r>
              <a:rPr lang="ru-RU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утворюють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наказового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способу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Шаблоны презентаций Рыцари закона №7086 - Презентации, доклады, статьи,  ручной рерай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Рисунок 6" descr="ᐈ Человечек для презентации фото, рисунки 3d человечки | скачать на  Depositphotos®"/>
          <p:cNvPicPr/>
          <p:nvPr/>
        </p:nvPicPr>
        <p:blipFill>
          <a:blip r:embed="rId3" cstate="print"/>
          <a:srcRect l="3333" t="1461" r="3333" b="5637"/>
          <a:stretch>
            <a:fillRect/>
          </a:stretch>
        </p:blipFill>
        <p:spPr bwMode="auto">
          <a:xfrm>
            <a:off x="899592" y="1052736"/>
            <a:ext cx="7776864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280920" cy="706090"/>
          </a:xfrm>
        </p:spPr>
        <p:txBody>
          <a:bodyPr>
            <a:noAutofit/>
          </a:bodyPr>
          <a:lstStyle/>
          <a:p>
            <a:r>
              <a:rPr lang="uk-UA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Запам’ятай!!!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Чи правильно говорити «давайте підемо», «давайте танцювати»? | Мова – ДНК  нації"/>
          <p:cNvPicPr/>
          <p:nvPr/>
        </p:nvPicPr>
        <p:blipFill>
          <a:blip r:embed="rId4" cstate="print"/>
          <a:srcRect l="13231" t="5235" r="13930" b="11733"/>
          <a:stretch>
            <a:fillRect/>
          </a:stretch>
        </p:blipFill>
        <p:spPr bwMode="auto">
          <a:xfrm>
            <a:off x="1835696" y="1628800"/>
            <a:ext cx="4104456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Шаблоны презентаций Рыцари закона №7086 - Презентации, доклады, статьи,  ручной рерай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15616" y="332656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Робота в групах</a:t>
            </a:r>
            <a:br>
              <a:rPr lang="uk-UA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dirty="0"/>
          </a:p>
        </p:txBody>
      </p:sp>
      <p:pic>
        <p:nvPicPr>
          <p:cNvPr id="7" name="Picture 2" descr="26 вересня: «Україна напередодні парламентських виборів – чи справдяться  очікування громадян?» - Вибори та ЗМІ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628800"/>
            <a:ext cx="8208912" cy="4457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Шаблоны презентаций Рыцари закона №7086 - Презентации, доклады, статьи,  ручной рерай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260648"/>
            <a:ext cx="7776864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 завдання</a:t>
            </a:r>
            <a:br>
              <a:rPr lang="uk-UA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Утворити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дієслів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теперішнього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наказового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способу. </a:t>
            </a:r>
          </a:p>
          <a:p>
            <a:pPr algn="r"/>
            <a:endParaRPr lang="uk-UA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Читаю, телефоную, гнити</a:t>
            </a:r>
          </a:p>
          <a:p>
            <a:pPr algn="ctr"/>
            <a:endParaRPr lang="uk-UA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Роздивляюся, лечу, чути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Перемагаю, бачити</a:t>
            </a:r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br>
              <a:rPr lang="ru-RU" dirty="0"/>
            </a:br>
            <a:r>
              <a:rPr lang="uk-UA" b="1" dirty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  <p:pic>
        <p:nvPicPr>
          <p:cNvPr id="6" name="Рисунок 5" descr="Картинки по запросу світлофор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616"/>
          <a:stretch>
            <a:fillRect/>
          </a:stretch>
        </p:blipFill>
        <p:spPr bwMode="auto">
          <a:xfrm>
            <a:off x="755576" y="1772816"/>
            <a:ext cx="331236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трелка влево 6"/>
          <p:cNvSpPr/>
          <p:nvPr/>
        </p:nvSpPr>
        <p:spPr>
          <a:xfrm>
            <a:off x="4067944" y="2276872"/>
            <a:ext cx="4176464" cy="864096"/>
          </a:xfrm>
          <a:prstGeom prst="leftArrow">
            <a:avLst>
              <a:gd name="adj1" fmla="val 50000"/>
              <a:gd name="adj2" fmla="val 4511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Стрелка влево 8"/>
          <p:cNvSpPr/>
          <p:nvPr/>
        </p:nvSpPr>
        <p:spPr>
          <a:xfrm>
            <a:off x="3923928" y="4005064"/>
            <a:ext cx="4176464" cy="864096"/>
          </a:xfrm>
          <a:prstGeom prst="leftArrow">
            <a:avLst>
              <a:gd name="adj1" fmla="val 50000"/>
              <a:gd name="adj2" fmla="val 45116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Стрелка влево 9"/>
          <p:cNvSpPr/>
          <p:nvPr/>
        </p:nvSpPr>
        <p:spPr>
          <a:xfrm>
            <a:off x="3995936" y="5301208"/>
            <a:ext cx="4176464" cy="864096"/>
          </a:xfrm>
          <a:prstGeom prst="leftArrow">
            <a:avLst>
              <a:gd name="adj1" fmla="val 50000"/>
              <a:gd name="adj2" fmla="val 4511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173</Words>
  <Application>Microsoft Office PowerPoint</Application>
  <PresentationFormat>Екран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Monotype Corsiva</vt:lpstr>
      <vt:lpstr>Times New Roman</vt:lpstr>
      <vt:lpstr>Тема Office</vt:lpstr>
      <vt:lpstr>Презентація PowerPoint</vt:lpstr>
      <vt:lpstr>  Творення дієслів  наказового способу </vt:lpstr>
      <vt:lpstr>Творення дієслів  наказового способу</vt:lpstr>
      <vt:lpstr>Творення дієслів  наказового способу</vt:lpstr>
      <vt:lpstr>Презентація PowerPoint</vt:lpstr>
      <vt:lpstr>Запам’ятай!!!</vt:lpstr>
      <vt:lpstr>Запам’ятай!!!</vt:lpstr>
      <vt:lpstr>Презентація PowerPoint</vt:lpstr>
      <vt:lpstr>Презентація PowerPoint</vt:lpstr>
      <vt:lpstr>           Завдання з             Випишіть дієслова наказового способу    Працював, відпочинь, малював би,        ідіть, грав би, даруйте, спала,       мрій, працювали,  іди-но, виріс,       стрибала б, неси, кричав би,       напиши, грався, цінувала,       ознайомте.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мова 7 клас</dc:title>
  <dc:creator>User</dc:creator>
  <cp:lastModifiedBy>Елена Зайцева</cp:lastModifiedBy>
  <cp:revision>78</cp:revision>
  <dcterms:created xsi:type="dcterms:W3CDTF">2020-11-28T16:49:14Z</dcterms:created>
  <dcterms:modified xsi:type="dcterms:W3CDTF">2024-12-07T17:08:40Z</dcterms:modified>
</cp:coreProperties>
</file>