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3" r:id="rId3"/>
    <p:sldId id="256" r:id="rId4"/>
    <p:sldId id="265" r:id="rId5"/>
    <p:sldId id="259" r:id="rId6"/>
    <p:sldId id="272" r:id="rId7"/>
    <p:sldId id="269" r:id="rId8"/>
    <p:sldId id="271" r:id="rId9"/>
    <p:sldId id="260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124" autoAdjust="0"/>
  </p:normalViewPr>
  <p:slideViewPr>
    <p:cSldViewPr>
      <p:cViewPr varScale="1">
        <p:scale>
          <a:sx n="60" d="100"/>
          <a:sy n="60" d="100"/>
        </p:scale>
        <p:origin x="185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1DBA4-604E-45A0-B48D-D73EDC22D527}" type="datetimeFigureOut">
              <a:rPr lang="uk-UA" smtClean="0"/>
              <a:t>17.12.2023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14987-638D-4C65-8FC3-938FB64BD7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798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B14987-638D-4C65-8FC3-938FB64BD71D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2300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78C7-A5C9-4788-A68B-CE7852FD96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4BC7-F2F3-4019-BBA4-84755B0B8BB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78C7-A5C9-4788-A68B-CE7852FD96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4BC7-F2F3-4019-BBA4-84755B0B8BB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78C7-A5C9-4788-A68B-CE7852FD96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4BC7-F2F3-4019-BBA4-84755B0B8BB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78C7-A5C9-4788-A68B-CE7852FD96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4BC7-F2F3-4019-BBA4-84755B0B8BB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78C7-A5C9-4788-A68B-CE7852FD96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4BC7-F2F3-4019-BBA4-84755B0B8BB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78C7-A5C9-4788-A68B-CE7852FD96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4BC7-F2F3-4019-BBA4-84755B0B8BB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78C7-A5C9-4788-A68B-CE7852FD96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4BC7-F2F3-4019-BBA4-84755B0B8BB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78C7-A5C9-4788-A68B-CE7852FD96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4BC7-F2F3-4019-BBA4-84755B0B8BB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78C7-A5C9-4788-A68B-CE7852FD96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4BC7-F2F3-4019-BBA4-84755B0B8BB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78C7-A5C9-4788-A68B-CE7852FD96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4BC7-F2F3-4019-BBA4-84755B0B8BB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78C7-A5C9-4788-A68B-CE7852FD96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4BC7-F2F3-4019-BBA4-84755B0B8BB1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178C7-A5C9-4788-A68B-CE7852FD96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4BC7-F2F3-4019-BBA4-84755B0B8BB1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D:\Аня\клише презент\во мет л матер\кокотюха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940" cy="685800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85852" y="283470"/>
            <a:ext cx="700092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Дерево рідне з кволим корінням – </a:t>
            </a:r>
            <a:r>
              <a:rPr lang="uk-UA" sz="4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спотворне</a:t>
            </a:r>
            <a:r>
              <a:rPr lang="uk-UA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Далі плазує тонке й хитке.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 і людина – залежить від коренів,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4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Ріднеє</a:t>
            </a:r>
            <a:r>
              <a:rPr lang="uk-UA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слово – коріння людське. </a:t>
            </a:r>
          </a:p>
          <a:p>
            <a:pPr algn="r"/>
            <a:r>
              <a:rPr kumimoji="0" lang="uk-UA" sz="4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cs typeface="Arial" pitchFamily="34" charset="0"/>
              </a:rPr>
              <a:t>Л. </a:t>
            </a:r>
            <a:r>
              <a:rPr kumimoji="0" lang="uk-UA" sz="4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cs typeface="Arial" pitchFamily="34" charset="0"/>
              </a:rPr>
              <a:t>Талалай</a:t>
            </a:r>
            <a:endParaRPr kumimoji="0" 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Аня\клише презент\во мет л матер\кокотюха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94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785794"/>
            <a:ext cx="65722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Arial Black" pitchFamily="34" charset="0"/>
              </a:rPr>
              <a:t>Естетичне</a:t>
            </a:r>
            <a:r>
              <a:rPr lang="ru-RU" sz="2000" dirty="0">
                <a:latin typeface="Arial Black" pitchFamily="34" charset="0"/>
              </a:rPr>
              <a:t> кредо </a:t>
            </a:r>
            <a:r>
              <a:rPr lang="ru-RU" sz="2000" dirty="0" err="1">
                <a:latin typeface="Arial Black" pitchFamily="34" charset="0"/>
              </a:rPr>
              <a:t>Леоніда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Талалая</a:t>
            </a:r>
            <a:r>
              <a:rPr lang="ru-RU" sz="2000" dirty="0">
                <a:latin typeface="Arial Black" pitchFamily="34" charset="0"/>
              </a:rPr>
              <a:t>, </a:t>
            </a:r>
            <a:r>
              <a:rPr lang="ru-RU" sz="2000" dirty="0" err="1">
                <a:latin typeface="Arial Black" pitchFamily="34" charset="0"/>
              </a:rPr>
              <a:t>здавалося</a:t>
            </a:r>
            <a:r>
              <a:rPr lang="ru-RU" sz="2000" dirty="0">
                <a:latin typeface="Arial Black" pitchFamily="34" charset="0"/>
              </a:rPr>
              <a:t> б, </a:t>
            </a:r>
            <a:r>
              <a:rPr lang="ru-RU" sz="2000" dirty="0" err="1">
                <a:latin typeface="Arial Black" pitchFamily="34" charset="0"/>
              </a:rPr>
              <a:t>легкодоступне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читачеві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відразу</a:t>
            </a:r>
            <a:r>
              <a:rPr lang="ru-RU" sz="2000" dirty="0">
                <a:latin typeface="Arial Black" pitchFamily="34" charset="0"/>
              </a:rPr>
              <a:t>, </a:t>
            </a:r>
            <a:r>
              <a:rPr lang="ru-RU" sz="2000" dirty="0" err="1">
                <a:latin typeface="Arial Black" pitchFamily="34" charset="0"/>
              </a:rPr>
              <a:t>після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першого</a:t>
            </a:r>
            <a:r>
              <a:rPr lang="ru-RU" sz="2000" dirty="0">
                <a:latin typeface="Arial Black" pitchFamily="34" charset="0"/>
              </a:rPr>
              <a:t> ж </a:t>
            </a:r>
            <a:r>
              <a:rPr lang="ru-RU" sz="2000" dirty="0" err="1">
                <a:latin typeface="Arial Black" pitchFamily="34" charset="0"/>
              </a:rPr>
              <a:t>знайомства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з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його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творчістю</a:t>
            </a:r>
            <a:r>
              <a:rPr lang="ru-RU" sz="2000" dirty="0">
                <a:latin typeface="Arial Black" pitchFamily="34" charset="0"/>
              </a:rPr>
              <a:t>. Але </a:t>
            </a:r>
            <a:r>
              <a:rPr lang="ru-RU" sz="2000" dirty="0" err="1">
                <a:latin typeface="Arial Black" pitchFamily="34" charset="0"/>
              </a:rPr>
              <a:t>це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тільки</a:t>
            </a:r>
            <a:r>
              <a:rPr lang="ru-RU" sz="2000" dirty="0">
                <a:latin typeface="Arial Black" pitchFamily="34" charset="0"/>
              </a:rPr>
              <a:t> перше </a:t>
            </a:r>
            <a:r>
              <a:rPr lang="ru-RU" sz="2000" dirty="0" err="1">
                <a:latin typeface="Arial Black" pitchFamily="34" charset="0"/>
              </a:rPr>
              <a:t>враження</a:t>
            </a:r>
            <a:r>
              <a:rPr lang="ru-RU" sz="2000" dirty="0">
                <a:latin typeface="Arial Black" pitchFamily="34" charset="0"/>
              </a:rPr>
              <a:t>. За </a:t>
            </a:r>
            <a:r>
              <a:rPr lang="ru-RU" sz="2000" dirty="0" err="1">
                <a:latin typeface="Arial Black" pitchFamily="34" charset="0"/>
              </a:rPr>
              <a:t>простими</a:t>
            </a:r>
            <a:r>
              <a:rPr lang="ru-RU" sz="2000" dirty="0">
                <a:latin typeface="Arial Black" pitchFamily="34" charset="0"/>
              </a:rPr>
              <a:t> на перший </a:t>
            </a:r>
            <a:r>
              <a:rPr lang="ru-RU" sz="2000" dirty="0" err="1">
                <a:latin typeface="Arial Black" pitchFamily="34" charset="0"/>
              </a:rPr>
              <a:t>погляд</a:t>
            </a:r>
            <a:r>
              <a:rPr lang="ru-RU" sz="2000" dirty="0">
                <a:latin typeface="Arial Black" pitchFamily="34" charset="0"/>
              </a:rPr>
              <a:t> темами </a:t>
            </a:r>
            <a:r>
              <a:rPr lang="ru-RU" sz="2000" dirty="0" err="1">
                <a:latin typeface="Arial Black" pitchFamily="34" charset="0"/>
              </a:rPr>
              <a:t>і</a:t>
            </a:r>
            <a:r>
              <a:rPr lang="ru-RU" sz="2000" dirty="0">
                <a:latin typeface="Arial Black" pitchFamily="34" charset="0"/>
              </a:rPr>
              <a:t> мотивами </a:t>
            </a:r>
            <a:r>
              <a:rPr lang="ru-RU" sz="2000" dirty="0" err="1">
                <a:latin typeface="Arial Black" pitchFamily="34" charset="0"/>
              </a:rPr>
              <a:t>лежить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висока</a:t>
            </a:r>
            <a:r>
              <a:rPr lang="ru-RU" sz="2000" dirty="0">
                <a:latin typeface="Arial Black" pitchFamily="34" charset="0"/>
              </a:rPr>
              <a:t> культура </a:t>
            </a:r>
            <a:r>
              <a:rPr lang="ru-RU" sz="2000" dirty="0" err="1">
                <a:latin typeface="Arial Black" pitchFamily="34" charset="0"/>
              </a:rPr>
              <a:t>поетичної</a:t>
            </a:r>
            <a:r>
              <a:rPr lang="ru-RU" sz="2000" dirty="0">
                <a:latin typeface="Arial Black" pitchFamily="34" charset="0"/>
              </a:rPr>
              <a:t> думки, </a:t>
            </a:r>
            <a:r>
              <a:rPr lang="ru-RU" sz="2000" dirty="0" err="1">
                <a:latin typeface="Arial Black" pitchFamily="34" charset="0"/>
              </a:rPr>
              <a:t>виваженої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і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опертої</a:t>
            </a:r>
            <a:r>
              <a:rPr lang="ru-RU" sz="2000" dirty="0">
                <a:latin typeface="Arial Black" pitchFamily="34" charset="0"/>
              </a:rPr>
              <a:t> на </a:t>
            </a:r>
            <a:r>
              <a:rPr lang="ru-RU" sz="2000" dirty="0" err="1">
                <a:latin typeface="Arial Black" pitchFamily="34" charset="0"/>
              </a:rPr>
              <a:t>здобутки</a:t>
            </a:r>
            <a:r>
              <a:rPr lang="ru-RU" sz="2000" dirty="0">
                <a:latin typeface="Arial Black" pitchFamily="34" charset="0"/>
              </a:rPr>
              <a:t> таких </a:t>
            </a:r>
            <a:r>
              <a:rPr lang="ru-RU" sz="2000" dirty="0" err="1">
                <a:latin typeface="Arial Black" pitchFamily="34" charset="0"/>
              </a:rPr>
              <a:t>визначних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поетів</a:t>
            </a:r>
            <a:r>
              <a:rPr lang="ru-RU" sz="2000" dirty="0">
                <a:latin typeface="Arial Black" pitchFamily="34" charset="0"/>
              </a:rPr>
              <a:t>, як Максим </a:t>
            </a:r>
            <a:r>
              <a:rPr lang="ru-RU" sz="2000" dirty="0" err="1">
                <a:latin typeface="Arial Black" pitchFamily="34" charset="0"/>
              </a:rPr>
              <a:t>Рильський</a:t>
            </a:r>
            <a:r>
              <a:rPr lang="ru-RU" sz="2000" dirty="0">
                <a:latin typeface="Arial Black" pitchFamily="34" charset="0"/>
              </a:rPr>
              <a:t>, </a:t>
            </a:r>
            <a:r>
              <a:rPr lang="ru-RU" sz="2000" dirty="0" err="1">
                <a:latin typeface="Arial Black" pitchFamily="34" charset="0"/>
              </a:rPr>
              <a:t>Володимир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Сосюра</a:t>
            </a:r>
            <a:r>
              <a:rPr lang="ru-RU" sz="2000" dirty="0">
                <a:latin typeface="Arial Black" pitchFamily="34" charset="0"/>
              </a:rPr>
              <a:t>, </a:t>
            </a:r>
            <a:r>
              <a:rPr lang="ru-RU" sz="2000" dirty="0" err="1">
                <a:latin typeface="Arial Black" pitchFamily="34" charset="0"/>
              </a:rPr>
              <a:t>і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ще</a:t>
            </a:r>
            <a:r>
              <a:rPr lang="ru-RU" sz="2000" dirty="0">
                <a:latin typeface="Arial Black" pitchFamily="34" charset="0"/>
              </a:rPr>
              <a:t> одного </a:t>
            </a:r>
            <a:r>
              <a:rPr lang="ru-RU" sz="2000" dirty="0" err="1">
                <a:latin typeface="Arial Black" pitchFamily="34" charset="0"/>
              </a:rPr>
              <a:t>нашого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донецького</a:t>
            </a:r>
            <a:r>
              <a:rPr lang="ru-RU" sz="2000" dirty="0">
                <a:latin typeface="Arial Black" pitchFamily="34" charset="0"/>
              </a:rPr>
              <a:t> земляка, Костя </a:t>
            </a:r>
            <a:r>
              <a:rPr lang="ru-RU" sz="2000" dirty="0" err="1">
                <a:latin typeface="Arial Black" pitchFamily="34" charset="0"/>
              </a:rPr>
              <a:t>Герасименка</a:t>
            </a:r>
            <a:r>
              <a:rPr lang="ru-RU" sz="2000" dirty="0">
                <a:latin typeface="Arial Black" pitchFamily="34" charset="0"/>
              </a:rPr>
              <a:t>, у </a:t>
            </a:r>
            <a:r>
              <a:rPr lang="ru-RU" sz="2000" dirty="0" err="1">
                <a:latin typeface="Arial Black" pitchFamily="34" charset="0"/>
              </a:rPr>
              <a:t>якого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епос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і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лірика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органічно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переплелися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Аня\клише презент\во мет л матер\кокотюха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940" cy="685800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428728" y="857232"/>
            <a:ext cx="685804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критичних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виступах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поета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сторінках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“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Літературної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України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” ми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знаходимо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гострі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застереження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тільки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поетам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втрати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суспільством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високих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духовних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цінностей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 Поет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розумінням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гіркотою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вболіває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двозначним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становищем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сучасної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творчої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молоді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, яка “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відвоювала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для себе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місце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під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сонцем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…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біля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“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порожнього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корита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”. Але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така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сьогодні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дійсність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Аня\клише презент\во мет л матер\кокотюха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94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857232"/>
            <a:ext cx="6000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 Black" pitchFamily="34" charset="0"/>
              </a:rPr>
              <a:t>І все ж у </a:t>
            </a:r>
            <a:r>
              <a:rPr lang="ru-RU" sz="2400" dirty="0" err="1">
                <a:latin typeface="Arial Black" pitchFamily="34" charset="0"/>
              </a:rPr>
              <a:t>письменника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найціннішим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є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його</a:t>
            </a:r>
            <a:r>
              <a:rPr lang="ru-RU" sz="2400" dirty="0">
                <a:latin typeface="Arial Black" pitchFamily="34" charset="0"/>
              </a:rPr>
              <a:t> палке </a:t>
            </a:r>
            <a:r>
              <a:rPr lang="ru-RU" sz="2400" dirty="0" err="1">
                <a:latin typeface="Arial Black" pitchFamily="34" charset="0"/>
              </a:rPr>
              <a:t>художнє</a:t>
            </a:r>
            <a:r>
              <a:rPr lang="ru-RU" sz="2400" dirty="0">
                <a:latin typeface="Arial Black" pitchFamily="34" charset="0"/>
              </a:rPr>
              <a:t> слово, </a:t>
            </a:r>
            <a:r>
              <a:rPr lang="ru-RU" sz="2400" dirty="0" err="1">
                <a:latin typeface="Arial Black" pitchFamily="34" charset="0"/>
              </a:rPr>
              <a:t>що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промовляє</a:t>
            </a:r>
            <a:r>
              <a:rPr lang="ru-RU" sz="2400" dirty="0">
                <a:latin typeface="Arial Black" pitchFamily="34" charset="0"/>
              </a:rPr>
              <a:t> до </a:t>
            </a:r>
            <a:r>
              <a:rPr lang="ru-RU" sz="2400" dirty="0" err="1">
                <a:latin typeface="Arial Black" pitchFamily="34" charset="0"/>
              </a:rPr>
              <a:t>читача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талановито</a:t>
            </a:r>
            <a:r>
              <a:rPr lang="ru-RU" sz="2400" dirty="0">
                <a:latin typeface="Arial Black" pitchFamily="34" charset="0"/>
              </a:rPr>
              <a:t>, </a:t>
            </a:r>
            <a:r>
              <a:rPr lang="ru-RU" sz="2400" dirty="0" err="1">
                <a:latin typeface="Arial Black" pitchFamily="34" charset="0"/>
              </a:rPr>
              <a:t>відверто</a:t>
            </a:r>
            <a:r>
              <a:rPr lang="ru-RU" sz="2400" dirty="0">
                <a:latin typeface="Arial Black" pitchFamily="34" charset="0"/>
              </a:rPr>
              <a:t>, </a:t>
            </a:r>
            <a:r>
              <a:rPr lang="ru-RU" sz="2400" dirty="0" err="1">
                <a:latin typeface="Arial Black" pitchFamily="34" charset="0"/>
              </a:rPr>
              <a:t>щиро</a:t>
            </a:r>
            <a:r>
              <a:rPr lang="ru-RU" sz="2400" dirty="0">
                <a:latin typeface="Arial Black" pitchFamily="34" charset="0"/>
              </a:rPr>
              <a:t>. </a:t>
            </a:r>
            <a:r>
              <a:rPr lang="ru-RU" sz="2400" dirty="0" err="1">
                <a:latin typeface="Arial Black" pitchFamily="34" charset="0"/>
              </a:rPr>
              <a:t>Цю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якість</a:t>
            </a:r>
            <a:r>
              <a:rPr lang="ru-RU" sz="2400" dirty="0">
                <a:latin typeface="Arial Black" pitchFamily="34" charset="0"/>
              </a:rPr>
              <a:t> ми </a:t>
            </a:r>
            <a:r>
              <a:rPr lang="ru-RU" sz="2400" dirty="0" err="1">
                <a:latin typeface="Arial Black" pitchFamily="34" charset="0"/>
              </a:rPr>
              <a:t>і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відзначаємо</a:t>
            </a:r>
            <a:r>
              <a:rPr lang="ru-RU" sz="2400" dirty="0">
                <a:latin typeface="Arial Black" pitchFamily="34" charset="0"/>
              </a:rPr>
              <a:t> у </a:t>
            </a:r>
            <a:r>
              <a:rPr lang="ru-RU" sz="2400" dirty="0" err="1">
                <a:latin typeface="Arial Black" pitchFamily="34" charset="0"/>
              </a:rPr>
              <a:t>творчості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нашого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поета-земляка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Леоніда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Талалая</a:t>
            </a:r>
            <a:r>
              <a:rPr lang="ru-RU" sz="2400" dirty="0">
                <a:latin typeface="Arial Black" pitchFamily="34" charset="0"/>
              </a:rPr>
              <a:t>, </a:t>
            </a:r>
            <a:r>
              <a:rPr lang="ru-RU" sz="2400" dirty="0" err="1">
                <a:latin typeface="Arial Black" pitchFamily="34" charset="0"/>
              </a:rPr>
              <a:t>глибокого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лірика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з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ясним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і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філософськи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проникливим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поглядом</a:t>
            </a:r>
            <a:r>
              <a:rPr lang="ru-RU" sz="2400" dirty="0">
                <a:latin typeface="Arial Black" pitchFamily="34" charset="0"/>
              </a:rPr>
              <a:t> на </a:t>
            </a:r>
            <a:r>
              <a:rPr lang="ru-RU" sz="2400" dirty="0" err="1">
                <a:latin typeface="Arial Black" pitchFamily="34" charset="0"/>
              </a:rPr>
              <a:t>життя</a:t>
            </a:r>
            <a:r>
              <a:rPr lang="ru-RU" sz="2400" dirty="0">
                <a:latin typeface="Arial Black" pitchFamily="34" charset="0"/>
              </a:rPr>
              <a:t>, як </a:t>
            </a:r>
            <a:r>
              <a:rPr lang="ru-RU" sz="2400" dirty="0" err="1">
                <a:latin typeface="Arial Black" pitchFamily="34" charset="0"/>
              </a:rPr>
              <a:t>визначальну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D:\Аня\клише презент\во мет л матер\кокотюха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940" cy="685800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85852" y="1514576"/>
            <a:ext cx="700092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Вісімнадцяте</a:t>
            </a:r>
            <a:r>
              <a:rPr kumimoji="0" lang="ru-RU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грудня</a:t>
            </a:r>
            <a:endParaRPr kumimoji="0" 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err="1">
                <a:latin typeface="+mj-lt"/>
                <a:cs typeface="Arial" pitchFamily="34" charset="0"/>
              </a:rPr>
              <a:t>Класна</a:t>
            </a:r>
            <a:r>
              <a:rPr lang="ru-RU" sz="4000" dirty="0">
                <a:latin typeface="+mj-lt"/>
                <a:cs typeface="Arial" pitchFamily="34" charset="0"/>
              </a:rPr>
              <a:t> робота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0" dirty="0" err="1">
                <a:solidFill>
                  <a:srgbClr val="414A5F"/>
                </a:solidFill>
                <a:effectLst/>
                <a:latin typeface="+mj-lt"/>
              </a:rPr>
              <a:t>Література</a:t>
            </a:r>
            <a:r>
              <a:rPr lang="ru-RU" sz="4000" b="1" i="0" dirty="0">
                <a:solidFill>
                  <a:srgbClr val="414A5F"/>
                </a:solidFill>
                <a:effectLst/>
                <a:latin typeface="+mj-lt"/>
              </a:rPr>
              <a:t> </a:t>
            </a:r>
            <a:r>
              <a:rPr lang="ru-RU" sz="4000" b="1" i="0" dirty="0" err="1">
                <a:solidFill>
                  <a:srgbClr val="414A5F"/>
                </a:solidFill>
                <a:effectLst/>
                <a:latin typeface="+mj-lt"/>
              </a:rPr>
              <a:t>рідного</a:t>
            </a:r>
            <a:r>
              <a:rPr lang="ru-RU" sz="4000" b="1" i="0" dirty="0">
                <a:solidFill>
                  <a:srgbClr val="414A5F"/>
                </a:solidFill>
                <a:effectLst/>
                <a:latin typeface="+mj-lt"/>
              </a:rPr>
              <a:t> краю </a:t>
            </a:r>
            <a:r>
              <a:rPr lang="ru-RU" sz="4000" b="1" i="0" dirty="0" err="1">
                <a:solidFill>
                  <a:srgbClr val="414A5F"/>
                </a:solidFill>
                <a:effectLst/>
                <a:latin typeface="+mj-lt"/>
              </a:rPr>
              <a:t>Творчість</a:t>
            </a:r>
            <a:r>
              <a:rPr lang="ru-RU" sz="4000" b="1" i="0" dirty="0">
                <a:solidFill>
                  <a:srgbClr val="414A5F"/>
                </a:solidFill>
                <a:effectLst/>
                <a:latin typeface="+mj-lt"/>
              </a:rPr>
              <a:t> </a:t>
            </a:r>
            <a:r>
              <a:rPr lang="ru-RU" sz="4000" b="1" i="0" dirty="0" err="1">
                <a:solidFill>
                  <a:srgbClr val="414A5F"/>
                </a:solidFill>
                <a:effectLst/>
                <a:latin typeface="+mj-lt"/>
              </a:rPr>
              <a:t>Леоніда</a:t>
            </a:r>
            <a:r>
              <a:rPr lang="ru-RU" sz="4000" b="1" i="0" dirty="0">
                <a:solidFill>
                  <a:srgbClr val="414A5F"/>
                </a:solidFill>
                <a:effectLst/>
                <a:latin typeface="+mj-lt"/>
              </a:rPr>
              <a:t> Талалая</a:t>
            </a:r>
            <a:endParaRPr kumimoji="0" 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692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QWERT\Desktop\фиолет\1131902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22"/>
          </a:xfrm>
          <a:prstGeom prst="rect">
            <a:avLst/>
          </a:prstGeom>
          <a:noFill/>
        </p:spPr>
      </p:pic>
      <p:pic>
        <p:nvPicPr>
          <p:cNvPr id="1027" name="Picture 3" descr="C:\Users\QWERT\Desktop\Без названи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643050"/>
            <a:ext cx="3463388" cy="3429023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57158" y="1000108"/>
            <a:ext cx="84064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ТАЛАЛАЙ ЛЕОНІД МИКОЛАЙОВИЧ</a:t>
            </a:r>
            <a:endParaRPr kumimoji="0" lang="ru-RU" sz="4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1031" name="Picture 7" descr="D:\Аня\клише презент\00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78611" y="-71439"/>
            <a:ext cx="950122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D:\Аня\клише презент\во мет л матер\кокотюха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940" cy="685800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94E8F02-34E6-CD46-3672-54935B129464}"/>
              </a:ext>
            </a:extLst>
          </p:cNvPr>
          <p:cNvSpPr txBox="1"/>
          <p:nvPr/>
        </p:nvSpPr>
        <p:spPr>
          <a:xfrm>
            <a:off x="1259632" y="620688"/>
            <a:ext cx="7648184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Леонід Талалай </a:t>
            </a:r>
          </a:p>
          <a:p>
            <a:r>
              <a:rPr lang="uk-UA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 факту народився 11.11.1940 р.</a:t>
            </a:r>
          </a:p>
          <a:p>
            <a:r>
              <a:rPr lang="uk-UA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 селянській сім'ї в селі </a:t>
            </a:r>
            <a:r>
              <a:rPr lang="uk-UA" sz="2800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Савинц</a:t>
            </a:r>
            <a:endParaRPr lang="uk-UA" sz="2800" b="1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uk-UA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 Балаклійського району</a:t>
            </a:r>
          </a:p>
          <a:p>
            <a:r>
              <a:rPr lang="uk-UA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Харківської області, </a:t>
            </a:r>
          </a:p>
          <a:p>
            <a:r>
              <a:rPr lang="uk-UA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але сильно хворів, </a:t>
            </a:r>
          </a:p>
          <a:p>
            <a:r>
              <a:rPr lang="uk-UA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тому батьки по закінченню війни </a:t>
            </a:r>
          </a:p>
          <a:p>
            <a:r>
              <a:rPr lang="uk-UA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 свідоцтві про народження</a:t>
            </a:r>
          </a:p>
          <a:p>
            <a:r>
              <a:rPr lang="uk-UA" sz="2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поставили дату народження 11.11.1941 р.</a:t>
            </a:r>
          </a:p>
          <a:p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1956 р. разом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 батьками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переїхав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до 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Горлівки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uk-UA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Аня\клише презент\во мет л матер\кокотюха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940" cy="6858000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285852" y="1709124"/>
            <a:ext cx="692948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1965 р. вступив до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Літературного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інституту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ім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 Горького в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Москві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, в 1967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перевівся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Вищі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літературні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курси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(ВЛК),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закінчив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у 1969 р. і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повернувся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Горлівку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Аня\клише презент\во мет л матер\кокотюха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-171400"/>
            <a:ext cx="9145940" cy="6858000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259632" y="171400"/>
            <a:ext cx="692948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1970 р.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переїхав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жити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Донецьк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, де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керував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молодіжною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літературною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студією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1977 р.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переїхав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з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Донецька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Києва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1986 р. —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отримав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премію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ім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 В.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Сосюри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1993 р. став лауреатом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Національної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премії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ім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 Тараса Шевченка.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2008 р. — лауреатом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літературно-мистецької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премії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«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Київ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»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ім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Євгена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Плужника.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2012 р. — лауреатом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літературної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премії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«Князь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роси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»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імені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Тараса Мельничука.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Помер 19 червня 2012 р. </a:t>
            </a:r>
            <a:r>
              <a:rPr lang="ru-RU" sz="2000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Похований</a:t>
            </a:r>
            <a:r>
              <a:rPr lang="ru-RU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на Байковому </a:t>
            </a:r>
            <a:r>
              <a:rPr lang="ru-RU" sz="2000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цвинтарі</a:t>
            </a:r>
            <a:r>
              <a:rPr lang="ru-RU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110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D:\Аня\клише презент\во мет л матер\кокотюха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940" cy="685800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85852" y="1268354"/>
            <a:ext cx="700092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Перші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поетичні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збірки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Журавлиний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леміш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”,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Вітрила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тривоги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”,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Осінні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гнізда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”,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“Не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зупиняйся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мить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!”,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“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Допоки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твій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час”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22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Аня\клише презент\во мет л матер\кокотюха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940" cy="6858000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285852" y="2078455"/>
            <a:ext cx="69294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Поет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оспівує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сміх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малечі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спогади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про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матір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своїх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друзів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, красу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рідної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природи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560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Аня\клише презент\во мет л матер\кокотюха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940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28728" y="857232"/>
            <a:ext cx="60007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Відтоптався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джміль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конюшні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І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медові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підспівав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жнива.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От уже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листя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як на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плині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за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незримі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обрії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сплива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скрипить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похитуючись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хвіртка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Де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твої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вичахли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сліди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…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Господи,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чому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воно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так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швидко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484</Words>
  <Application>Microsoft Office PowerPoint</Application>
  <PresentationFormat>Екран 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Monotype Corsiva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QWERT</dc:creator>
  <cp:lastModifiedBy>Виктория Зайцева</cp:lastModifiedBy>
  <cp:revision>3</cp:revision>
  <dcterms:created xsi:type="dcterms:W3CDTF">2021-07-21T21:21:53Z</dcterms:created>
  <dcterms:modified xsi:type="dcterms:W3CDTF">2023-12-17T19:49:26Z</dcterms:modified>
</cp:coreProperties>
</file>