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82" r:id="rId3"/>
    <p:sldId id="257" r:id="rId4"/>
    <p:sldId id="259" r:id="rId5"/>
    <p:sldId id="260" r:id="rId6"/>
    <p:sldId id="261" r:id="rId7"/>
    <p:sldId id="25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36D64FF9-9D17-4A8A-9996-22EDF421079B}"/>
    <pc:docChg chg="custSel delSld modSld">
      <pc:chgData name="Виктория Зайцева" userId="ad73e267656ca33b" providerId="LiveId" clId="{36D64FF9-9D17-4A8A-9996-22EDF421079B}" dt="2024-01-11T18:17:31.619" v="57" actId="2696"/>
      <pc:docMkLst>
        <pc:docMk/>
      </pc:docMkLst>
      <pc:sldChg chg="modSp mod">
        <pc:chgData name="Виктория Зайцева" userId="ad73e267656ca33b" providerId="LiveId" clId="{36D64FF9-9D17-4A8A-9996-22EDF421079B}" dt="2024-01-11T18:15:12.822" v="44" actId="20577"/>
        <pc:sldMkLst>
          <pc:docMk/>
          <pc:sldMk cId="1909675215" sldId="256"/>
        </pc:sldMkLst>
        <pc:spChg chg="mod">
          <ac:chgData name="Виктория Зайцева" userId="ad73e267656ca33b" providerId="LiveId" clId="{36D64FF9-9D17-4A8A-9996-22EDF421079B}" dt="2024-01-11T18:15:12.822" v="44" actId="20577"/>
          <ac:spMkLst>
            <pc:docMk/>
            <pc:sldMk cId="1909675215" sldId="256"/>
            <ac:spMk id="2" creationId="{00000000-0000-0000-0000-000000000000}"/>
          </ac:spMkLst>
        </pc:spChg>
      </pc:sldChg>
      <pc:sldChg chg="del">
        <pc:chgData name="Виктория Зайцева" userId="ad73e267656ca33b" providerId="LiveId" clId="{36D64FF9-9D17-4A8A-9996-22EDF421079B}" dt="2024-01-11T18:16:49.552" v="45" actId="2696"/>
        <pc:sldMkLst>
          <pc:docMk/>
          <pc:sldMk cId="2710756931" sldId="269"/>
        </pc:sldMkLst>
      </pc:sldChg>
      <pc:sldChg chg="del">
        <pc:chgData name="Виктория Зайцева" userId="ad73e267656ca33b" providerId="LiveId" clId="{36D64FF9-9D17-4A8A-9996-22EDF421079B}" dt="2024-01-11T18:16:53.351" v="46" actId="2696"/>
        <pc:sldMkLst>
          <pc:docMk/>
          <pc:sldMk cId="1107517504" sldId="270"/>
        </pc:sldMkLst>
      </pc:sldChg>
      <pc:sldChg chg="del">
        <pc:chgData name="Виктория Зайцева" userId="ad73e267656ca33b" providerId="LiveId" clId="{36D64FF9-9D17-4A8A-9996-22EDF421079B}" dt="2024-01-11T18:16:57.819" v="47" actId="2696"/>
        <pc:sldMkLst>
          <pc:docMk/>
          <pc:sldMk cId="1697864721" sldId="271"/>
        </pc:sldMkLst>
      </pc:sldChg>
      <pc:sldChg chg="del">
        <pc:chgData name="Виктория Зайцева" userId="ad73e267656ca33b" providerId="LiveId" clId="{36D64FF9-9D17-4A8A-9996-22EDF421079B}" dt="2024-01-11T18:17:05.620" v="49" actId="2696"/>
        <pc:sldMkLst>
          <pc:docMk/>
          <pc:sldMk cId="1606304281" sldId="274"/>
        </pc:sldMkLst>
      </pc:sldChg>
      <pc:sldChg chg="del">
        <pc:chgData name="Виктория Зайцева" userId="ad73e267656ca33b" providerId="LiveId" clId="{36D64FF9-9D17-4A8A-9996-22EDF421079B}" dt="2024-01-11T18:17:08.049" v="50" actId="2696"/>
        <pc:sldMkLst>
          <pc:docMk/>
          <pc:sldMk cId="1705920818" sldId="275"/>
        </pc:sldMkLst>
      </pc:sldChg>
      <pc:sldChg chg="del">
        <pc:chgData name="Виктория Зайцева" userId="ad73e267656ca33b" providerId="LiveId" clId="{36D64FF9-9D17-4A8A-9996-22EDF421079B}" dt="2024-01-11T18:17:17.679" v="53" actId="2696"/>
        <pc:sldMkLst>
          <pc:docMk/>
          <pc:sldMk cId="1011036893" sldId="276"/>
        </pc:sldMkLst>
      </pc:sldChg>
      <pc:sldChg chg="del">
        <pc:chgData name="Виктория Зайцева" userId="ad73e267656ca33b" providerId="LiveId" clId="{36D64FF9-9D17-4A8A-9996-22EDF421079B}" dt="2024-01-11T18:17:21.469" v="54" actId="2696"/>
        <pc:sldMkLst>
          <pc:docMk/>
          <pc:sldMk cId="380837197" sldId="277"/>
        </pc:sldMkLst>
      </pc:sldChg>
      <pc:sldChg chg="del">
        <pc:chgData name="Виктория Зайцева" userId="ad73e267656ca33b" providerId="LiveId" clId="{36D64FF9-9D17-4A8A-9996-22EDF421079B}" dt="2024-01-11T18:17:31.619" v="57" actId="2696"/>
        <pc:sldMkLst>
          <pc:docMk/>
          <pc:sldMk cId="3924934177" sldId="278"/>
        </pc:sldMkLst>
      </pc:sldChg>
      <pc:sldChg chg="del">
        <pc:chgData name="Виктория Зайцева" userId="ad73e267656ca33b" providerId="LiveId" clId="{36D64FF9-9D17-4A8A-9996-22EDF421079B}" dt="2024-01-11T18:17:29.341" v="56" actId="2696"/>
        <pc:sldMkLst>
          <pc:docMk/>
          <pc:sldMk cId="2253956023" sldId="279"/>
        </pc:sldMkLst>
      </pc:sldChg>
      <pc:sldChg chg="del">
        <pc:chgData name="Виктория Зайцева" userId="ad73e267656ca33b" providerId="LiveId" clId="{36D64FF9-9D17-4A8A-9996-22EDF421079B}" dt="2024-01-11T18:17:26.682" v="55" actId="2696"/>
        <pc:sldMkLst>
          <pc:docMk/>
          <pc:sldMk cId="3682125377" sldId="280"/>
        </pc:sldMkLst>
      </pc:sldChg>
      <pc:sldChg chg="del">
        <pc:chgData name="Виктория Зайцева" userId="ad73e267656ca33b" providerId="LiveId" clId="{36D64FF9-9D17-4A8A-9996-22EDF421079B}" dt="2024-01-11T18:17:15.021" v="52" actId="2696"/>
        <pc:sldMkLst>
          <pc:docMk/>
          <pc:sldMk cId="3184500940" sldId="281"/>
        </pc:sldMkLst>
      </pc:sldChg>
      <pc:sldChg chg="del">
        <pc:chgData name="Виктория Зайцева" userId="ad73e267656ca33b" providerId="LiveId" clId="{36D64FF9-9D17-4A8A-9996-22EDF421079B}" dt="2024-01-11T18:17:02.891" v="48" actId="2696"/>
        <pc:sldMkLst>
          <pc:docMk/>
          <pc:sldMk cId="3859912766" sldId="283"/>
        </pc:sldMkLst>
      </pc:sldChg>
      <pc:sldChg chg="del">
        <pc:chgData name="Виктория Зайцева" userId="ad73e267656ca33b" providerId="LiveId" clId="{36D64FF9-9D17-4A8A-9996-22EDF421079B}" dt="2024-01-11T18:17:11.900" v="51" actId="2696"/>
        <pc:sldMkLst>
          <pc:docMk/>
          <pc:sldMk cId="1002766607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15F33-B347-4437-8EA4-CD0F657D529D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8081C-3B6C-489F-B315-53E7D8A4AC1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2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4419600" cy="1600327"/>
          </a:xfrm>
        </p:spPr>
        <p:txBody>
          <a:bodyPr>
            <a:noAutofit/>
          </a:bodyPr>
          <a:lstStyle/>
          <a:p>
            <a:r>
              <a:rPr lang="ru-RU" sz="2800" dirty="0" err="1"/>
              <a:t>П’ятнадцяте</a:t>
            </a:r>
            <a:r>
              <a:rPr lang="ru-RU" sz="2800" dirty="0"/>
              <a:t> </a:t>
            </a:r>
            <a:r>
              <a:rPr lang="ru-RU" sz="2800" dirty="0" err="1"/>
              <a:t>січня</a:t>
            </a:r>
            <a:br>
              <a:rPr lang="ru-RU" sz="2800" dirty="0"/>
            </a:br>
            <a:r>
              <a:rPr lang="ru-RU" sz="2800" dirty="0" err="1"/>
              <a:t>Класна</a:t>
            </a:r>
            <a:r>
              <a:rPr lang="ru-RU" sz="2800" dirty="0"/>
              <a:t> робота</a:t>
            </a:r>
            <a:br>
              <a:rPr lang="ru-RU" sz="2800" dirty="0"/>
            </a:br>
            <a:r>
              <a:rPr lang="ru-RU" sz="2800" dirty="0" err="1"/>
              <a:t>Григір</a:t>
            </a:r>
            <a:r>
              <a:rPr lang="ru-RU" sz="2800" dirty="0"/>
              <a:t> Тютюнник. «Климко». Тема </a:t>
            </a:r>
            <a:r>
              <a:rPr lang="ru-RU" sz="2800" dirty="0" err="1"/>
              <a:t>дитинства</a:t>
            </a:r>
            <a:r>
              <a:rPr lang="ru-RU" sz="2800" dirty="0"/>
              <a:t> в </a:t>
            </a:r>
            <a:r>
              <a:rPr lang="ru-RU" sz="2800" dirty="0" err="1"/>
              <a:t>часи</a:t>
            </a:r>
            <a:r>
              <a:rPr lang="ru-RU" sz="2800" dirty="0"/>
              <a:t> </a:t>
            </a:r>
            <a:r>
              <a:rPr lang="ru-RU" sz="2800" dirty="0" err="1"/>
              <a:t>воєнного</a:t>
            </a:r>
            <a:r>
              <a:rPr lang="ru-RU" sz="2800" dirty="0"/>
              <a:t> </a:t>
            </a:r>
            <a:r>
              <a:rPr lang="ru-RU" sz="2800" dirty="0" err="1"/>
              <a:t>лихоліття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20688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33056"/>
            <a:ext cx="18097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67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Літературний</a:t>
            </a:r>
            <a:r>
              <a:rPr lang="ru-RU" dirty="0"/>
              <a:t> паспорт </a:t>
            </a:r>
            <a:r>
              <a:rPr lang="ru-RU" dirty="0" err="1"/>
              <a:t>повісті</a:t>
            </a:r>
            <a:r>
              <a:rPr lang="ru-RU" dirty="0"/>
              <a:t> «Климко»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ru-RU" dirty="0"/>
              <a:t>«Климко» Автор – </a:t>
            </a:r>
            <a:r>
              <a:rPr lang="ru-RU" dirty="0" err="1"/>
              <a:t>Григір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. </a:t>
            </a:r>
          </a:p>
          <a:p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– 1970 </a:t>
            </a:r>
          </a:p>
          <a:p>
            <a:r>
              <a:rPr lang="ru-RU" dirty="0" err="1"/>
              <a:t>Рід</a:t>
            </a:r>
            <a:r>
              <a:rPr lang="ru-RU" dirty="0"/>
              <a:t> – </a:t>
            </a:r>
            <a:r>
              <a:rPr lang="ru-RU" dirty="0" err="1"/>
              <a:t>епос</a:t>
            </a:r>
            <a:r>
              <a:rPr lang="ru-RU" dirty="0"/>
              <a:t>. </a:t>
            </a:r>
          </a:p>
          <a:p>
            <a:r>
              <a:rPr lang="ru-RU" dirty="0"/>
              <a:t>Жанр -  </a:t>
            </a:r>
            <a:r>
              <a:rPr lang="ru-RU" dirty="0" err="1"/>
              <a:t>повість</a:t>
            </a:r>
            <a:r>
              <a:rPr lang="ru-RU" dirty="0"/>
              <a:t> </a:t>
            </a:r>
            <a:r>
              <a:rPr lang="ru-RU" dirty="0" err="1"/>
              <a:t>автобіографічної</a:t>
            </a:r>
            <a:r>
              <a:rPr lang="ru-RU" dirty="0"/>
              <a:t> </a:t>
            </a:r>
            <a:r>
              <a:rPr lang="ru-RU" dirty="0" err="1"/>
              <a:t>трилогії</a:t>
            </a:r>
            <a:r>
              <a:rPr lang="ru-RU" dirty="0"/>
              <a:t>.</a:t>
            </a:r>
          </a:p>
          <a:p>
            <a:r>
              <a:rPr lang="ru-RU" dirty="0"/>
              <a:t>Тема «Климко»: </a:t>
            </a:r>
            <a:r>
              <a:rPr lang="ru-RU" dirty="0" err="1"/>
              <a:t>зображення</a:t>
            </a:r>
            <a:r>
              <a:rPr lang="ru-RU" dirty="0"/>
              <a:t> тяжких </a:t>
            </a:r>
            <a:r>
              <a:rPr lang="ru-RU" dirty="0" err="1"/>
              <a:t>поневірянь</a:t>
            </a:r>
            <a:r>
              <a:rPr lang="ru-RU" dirty="0"/>
              <a:t> </a:t>
            </a:r>
            <a:r>
              <a:rPr lang="ru-RU" dirty="0" err="1"/>
              <a:t>Климка</a:t>
            </a:r>
            <a:r>
              <a:rPr lang="ru-RU" dirty="0"/>
              <a:t> у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фашистської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</a:t>
            </a:r>
            <a:r>
              <a:rPr lang="ru-RU" dirty="0" err="1"/>
              <a:t>рідного</a:t>
            </a:r>
            <a:r>
              <a:rPr lang="ru-RU" dirty="0"/>
              <a:t> краю.</a:t>
            </a:r>
          </a:p>
          <a:p>
            <a:r>
              <a:rPr lang="ru-RU" dirty="0" err="1"/>
              <a:t>Ідея</a:t>
            </a:r>
            <a:r>
              <a:rPr lang="ru-RU" dirty="0"/>
              <a:t> «Климко»: </a:t>
            </a:r>
            <a:r>
              <a:rPr lang="ru-RU" dirty="0" err="1"/>
              <a:t>прокляття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уславлення</a:t>
            </a:r>
            <a:r>
              <a:rPr lang="ru-RU" dirty="0"/>
              <a:t> </a:t>
            </a:r>
            <a:r>
              <a:rPr lang="ru-RU" dirty="0" err="1"/>
              <a:t>доброти</a:t>
            </a:r>
            <a:r>
              <a:rPr lang="ru-RU" dirty="0"/>
              <a:t>, </a:t>
            </a:r>
            <a:r>
              <a:rPr lang="ru-RU" dirty="0" err="1"/>
              <a:t>милосердя</a:t>
            </a:r>
            <a:r>
              <a:rPr lang="ru-RU" dirty="0"/>
              <a:t>, </a:t>
            </a:r>
            <a:r>
              <a:rPr lang="ru-RU" dirty="0" err="1"/>
              <a:t>чуйності</a:t>
            </a:r>
            <a:r>
              <a:rPr lang="ru-RU" dirty="0"/>
              <a:t>, </a:t>
            </a:r>
            <a:r>
              <a:rPr lang="ru-RU" dirty="0" err="1"/>
              <a:t>щирості</a:t>
            </a:r>
            <a:r>
              <a:rPr lang="ru-RU" dirty="0"/>
              <a:t>. </a:t>
            </a:r>
          </a:p>
          <a:p>
            <a:r>
              <a:rPr lang="ru-RU" dirty="0" err="1"/>
              <a:t>Основна</a:t>
            </a:r>
            <a:r>
              <a:rPr lang="ru-RU" dirty="0"/>
              <a:t> думка: </a:t>
            </a:r>
            <a:r>
              <a:rPr lang="ru-RU" dirty="0" err="1"/>
              <a:t>маленькі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—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— </a:t>
            </a:r>
            <a:r>
              <a:rPr lang="ru-RU" dirty="0" err="1"/>
              <a:t>виявлялимилосердя</a:t>
            </a:r>
            <a:r>
              <a:rPr lang="ru-RU" dirty="0"/>
              <a:t>, яке й </a:t>
            </a:r>
            <a:r>
              <a:rPr lang="ru-RU" dirty="0" err="1"/>
              <a:t>дорослим</a:t>
            </a:r>
            <a:r>
              <a:rPr lang="ru-RU" dirty="0"/>
              <a:t>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снаги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785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Факти про сіль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Ми з вами </a:t>
            </a:r>
            <a:r>
              <a:rPr lang="ru-RU" dirty="0" err="1"/>
              <a:t>звикли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– </a:t>
            </a:r>
            <a:r>
              <a:rPr lang="ru-RU" dirty="0" err="1"/>
              <a:t>знайома</a:t>
            </a:r>
            <a:r>
              <a:rPr lang="ru-RU" dirty="0"/>
              <a:t> приправа,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мешкає</a:t>
            </a:r>
            <a:r>
              <a:rPr lang="ru-RU" dirty="0"/>
              <a:t> на наших кухнях. </a:t>
            </a:r>
            <a:r>
              <a:rPr lang="ru-RU" dirty="0" err="1"/>
              <a:t>Проте</a:t>
            </a:r>
            <a:r>
              <a:rPr lang="ru-RU" dirty="0"/>
              <a:t> мало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знає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людському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У </a:t>
            </a:r>
            <a:r>
              <a:rPr lang="ru-RU" dirty="0" err="1"/>
              <a:t>середні</a:t>
            </a:r>
            <a:r>
              <a:rPr lang="ru-RU" dirty="0"/>
              <a:t> </a:t>
            </a:r>
            <a:r>
              <a:rPr lang="ru-RU" dirty="0" err="1"/>
              <a:t>віки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дорогою,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називали</a:t>
            </a:r>
            <a:r>
              <a:rPr lang="ru-RU" dirty="0"/>
              <a:t> «</a:t>
            </a:r>
            <a:r>
              <a:rPr lang="ru-RU" dirty="0" err="1"/>
              <a:t>білим</a:t>
            </a:r>
            <a:r>
              <a:rPr lang="ru-RU" dirty="0"/>
              <a:t> золотом», а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грошовою </a:t>
            </a:r>
            <a:r>
              <a:rPr lang="ru-RU" dirty="0" err="1"/>
              <a:t>одиницею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до </a:t>
            </a:r>
            <a:r>
              <a:rPr lang="ru-RU" dirty="0" err="1"/>
              <a:t>недавнього</a:t>
            </a:r>
            <a:r>
              <a:rPr lang="ru-RU" dirty="0"/>
              <a:t> часу </a:t>
            </a:r>
            <a:r>
              <a:rPr lang="ru-RU" dirty="0" err="1"/>
              <a:t>соління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основним</a:t>
            </a:r>
            <a:r>
              <a:rPr lang="ru-RU" dirty="0"/>
              <a:t> способом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 а </a:t>
            </a:r>
            <a:r>
              <a:rPr lang="ru-RU" dirty="0" err="1"/>
              <a:t>мистецтво</a:t>
            </a:r>
            <a:r>
              <a:rPr lang="ru-RU" dirty="0"/>
              <a:t> </a:t>
            </a:r>
            <a:r>
              <a:rPr lang="ru-RU" dirty="0" err="1"/>
              <a:t>солити</a:t>
            </a:r>
            <a:r>
              <a:rPr lang="ru-RU" dirty="0"/>
              <a:t> </a:t>
            </a:r>
            <a:r>
              <a:rPr lang="ru-RU" dirty="0" err="1"/>
              <a:t>м’ясо</a:t>
            </a:r>
            <a:r>
              <a:rPr lang="ru-RU" dirty="0"/>
              <a:t> та </a:t>
            </a:r>
            <a:r>
              <a:rPr lang="ru-RU" dirty="0" err="1"/>
              <a:t>рибу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відоме</a:t>
            </a:r>
            <a:r>
              <a:rPr lang="ru-RU" dirty="0"/>
              <a:t> з </a:t>
            </a:r>
            <a:r>
              <a:rPr lang="ru-RU" dirty="0" err="1"/>
              <a:t>найдавніших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. Ось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 дорогою </a:t>
            </a:r>
            <a:r>
              <a:rPr lang="ru-RU" dirty="0" err="1"/>
              <a:t>зокрема</a:t>
            </a:r>
            <a:r>
              <a:rPr lang="ru-RU" dirty="0"/>
              <a:t> й у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могло </a:t>
            </a:r>
            <a:r>
              <a:rPr lang="ru-RU" dirty="0" err="1"/>
              <a:t>продовжити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продуктам </a:t>
            </a:r>
            <a:r>
              <a:rPr lang="ru-RU" dirty="0" err="1"/>
              <a:t>харчування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 – </a:t>
            </a:r>
            <a:r>
              <a:rPr lang="ru-RU" dirty="0" err="1"/>
              <a:t>врятувати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голоду. </a:t>
            </a:r>
            <a:r>
              <a:rPr lang="ru-RU" dirty="0" err="1"/>
              <a:t>Саме</a:t>
            </a:r>
            <a:r>
              <a:rPr lang="ru-RU" dirty="0"/>
              <a:t> за </a:t>
            </a:r>
            <a:r>
              <a:rPr lang="ru-RU" dirty="0" err="1"/>
              <a:t>сіллю</a:t>
            </a:r>
            <a:r>
              <a:rPr lang="ru-RU" dirty="0"/>
              <a:t> й </a:t>
            </a:r>
            <a:r>
              <a:rPr lang="ru-RU" dirty="0" err="1"/>
              <a:t>вирушає</a:t>
            </a:r>
            <a:r>
              <a:rPr lang="ru-RU" dirty="0"/>
              <a:t> Климко до </a:t>
            </a:r>
            <a:r>
              <a:rPr lang="ru-RU" dirty="0" err="1"/>
              <a:t>Слов’янська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з  1645 року </a:t>
            </a:r>
            <a:r>
              <a:rPr lang="ru-RU" dirty="0" err="1"/>
              <a:t>був</a:t>
            </a:r>
            <a:r>
              <a:rPr lang="ru-RU" dirty="0"/>
              <a:t> центром </a:t>
            </a:r>
            <a:r>
              <a:rPr lang="ru-RU" dirty="0" err="1"/>
              <a:t>видобутку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й </a:t>
            </a:r>
            <a:r>
              <a:rPr lang="ru-RU" dirty="0" err="1"/>
              <a:t>торгівлі</a:t>
            </a:r>
            <a:r>
              <a:rPr lang="ru-RU" dirty="0"/>
              <a:t> нею.</a:t>
            </a:r>
          </a:p>
        </p:txBody>
      </p:sp>
    </p:spTree>
    <p:extLst>
      <p:ext uri="{BB962C8B-B14F-4D97-AF65-F5344CB8AC3E}">
        <p14:creationId xmlns:p14="http://schemas.microsoft.com/office/powerpoint/2010/main" val="75845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               Біографія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Григір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. </a:t>
            </a:r>
            <a:r>
              <a:rPr lang="ru-RU" dirty="0" err="1"/>
              <a:t>Тютюнник</a:t>
            </a:r>
            <a:r>
              <a:rPr lang="ru-RU" dirty="0"/>
              <a:t> </a:t>
            </a:r>
            <a:r>
              <a:rPr lang="ru-RU" dirty="0" err="1"/>
              <a:t>Григір</a:t>
            </a:r>
            <a:r>
              <a:rPr lang="ru-RU" dirty="0"/>
              <a:t> Михайлович (5 </a:t>
            </a:r>
            <a:r>
              <a:rPr lang="ru-RU" dirty="0" err="1"/>
              <a:t>грудня</a:t>
            </a:r>
            <a:r>
              <a:rPr lang="ru-RU" dirty="0"/>
              <a:t> 1931, </a:t>
            </a:r>
            <a:r>
              <a:rPr lang="ru-RU" dirty="0" err="1"/>
              <a:t>Шилівка</a:t>
            </a:r>
            <a:r>
              <a:rPr lang="ru-RU" dirty="0"/>
              <a:t>) — </a:t>
            </a:r>
            <a:r>
              <a:rPr lang="ru-RU" dirty="0" err="1"/>
              <a:t>український</a:t>
            </a:r>
            <a:r>
              <a:rPr lang="ru-RU" dirty="0"/>
              <a:t> </a:t>
            </a:r>
            <a:r>
              <a:rPr lang="ru-RU" dirty="0" err="1"/>
              <a:t>письменник-прозаїк</a:t>
            </a:r>
            <a:r>
              <a:rPr lang="ru-RU" dirty="0"/>
              <a:t>, </a:t>
            </a:r>
            <a:r>
              <a:rPr lang="ru-RU" dirty="0" err="1"/>
              <a:t>перекладач</a:t>
            </a:r>
            <a:r>
              <a:rPr lang="ru-RU" dirty="0"/>
              <a:t>, педагог.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шістдесятників</a:t>
            </a:r>
            <a:r>
              <a:rPr lang="ru-RU" dirty="0"/>
              <a:t>. Брат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Григорія</a:t>
            </a:r>
            <a:r>
              <a:rPr lang="ru-RU" dirty="0"/>
              <a:t> </a:t>
            </a:r>
            <a:r>
              <a:rPr lang="ru-RU" dirty="0" err="1"/>
              <a:t>Тютюнника</a:t>
            </a:r>
            <a:r>
              <a:rPr lang="ru-RU" dirty="0"/>
              <a:t>. Лауреат </a:t>
            </a:r>
            <a:r>
              <a:rPr lang="ru-RU" dirty="0" err="1"/>
              <a:t>премії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Лесі</a:t>
            </a:r>
            <a:r>
              <a:rPr lang="ru-RU" dirty="0"/>
              <a:t> </a:t>
            </a:r>
            <a:r>
              <a:rPr lang="ru-RU" dirty="0" err="1"/>
              <a:t>Українки</a:t>
            </a:r>
            <a:r>
              <a:rPr lang="ru-RU" dirty="0"/>
              <a:t> (за </a:t>
            </a:r>
            <a:r>
              <a:rPr lang="ru-RU" dirty="0" err="1"/>
              <a:t>повісті</a:t>
            </a:r>
            <a:r>
              <a:rPr lang="ru-RU" dirty="0"/>
              <a:t> «Климко» та «</a:t>
            </a:r>
            <a:r>
              <a:rPr lang="ru-RU" dirty="0" err="1"/>
              <a:t>Вогник</a:t>
            </a:r>
            <a:r>
              <a:rPr lang="ru-RU" dirty="0"/>
              <a:t> далеко у степу»),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Тараса </a:t>
            </a:r>
            <a:r>
              <a:rPr lang="ru-RU" dirty="0" err="1"/>
              <a:t>Шевченка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241935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41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Дитинство</a:t>
            </a:r>
            <a:r>
              <a:rPr lang="ru-RU" dirty="0"/>
              <a:t> і </a:t>
            </a:r>
            <a:r>
              <a:rPr lang="ru-RU" dirty="0" err="1"/>
              <a:t>юність</a:t>
            </a:r>
            <a:r>
              <a:rPr lang="ru-RU" dirty="0"/>
              <a:t>…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Народився</a:t>
            </a:r>
            <a:r>
              <a:rPr lang="ru-RU" dirty="0"/>
              <a:t> 5 </a:t>
            </a:r>
            <a:r>
              <a:rPr lang="ru-RU" dirty="0" err="1"/>
              <a:t>грудня</a:t>
            </a:r>
            <a:r>
              <a:rPr lang="ru-RU" dirty="0"/>
              <a:t> 1931 року в c. </a:t>
            </a:r>
            <a:r>
              <a:rPr lang="ru-RU" dirty="0" err="1"/>
              <a:t>Шилівка</a:t>
            </a:r>
            <a:r>
              <a:rPr lang="ru-RU" dirty="0"/>
              <a:t> (</a:t>
            </a:r>
            <a:r>
              <a:rPr lang="ru-RU" dirty="0" err="1"/>
              <a:t>нині</a:t>
            </a:r>
            <a:r>
              <a:rPr lang="ru-RU" dirty="0"/>
              <a:t> село </a:t>
            </a:r>
            <a:r>
              <a:rPr lang="ru-RU" dirty="0" err="1"/>
              <a:t>Зіньківського</a:t>
            </a:r>
            <a:r>
              <a:rPr lang="ru-RU" dirty="0"/>
              <a:t> району </a:t>
            </a:r>
            <a:r>
              <a:rPr lang="ru-RU" dirty="0" err="1"/>
              <a:t>Полтавської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). У </a:t>
            </a:r>
            <a:r>
              <a:rPr lang="ru-RU" dirty="0" err="1"/>
              <a:t>ніч</a:t>
            </a:r>
            <a:r>
              <a:rPr lang="ru-RU" dirty="0"/>
              <a:t> з 29 на 30 листопада 1937 року </a:t>
            </a:r>
            <a:r>
              <a:rPr lang="ru-RU" dirty="0" err="1"/>
              <a:t>Михайла</a:t>
            </a:r>
            <a:r>
              <a:rPr lang="ru-RU" dirty="0"/>
              <a:t> </a:t>
            </a:r>
            <a:r>
              <a:rPr lang="ru-RU" dirty="0" err="1"/>
              <a:t>Тютюнника</a:t>
            </a:r>
            <a:r>
              <a:rPr lang="ru-RU" dirty="0"/>
              <a:t> </a:t>
            </a:r>
            <a:r>
              <a:rPr lang="ru-RU" dirty="0" err="1"/>
              <a:t>заарештували</a:t>
            </a:r>
            <a:r>
              <a:rPr lang="ru-RU" dirty="0"/>
              <a:t>, а </a:t>
            </a:r>
            <a:r>
              <a:rPr lang="ru-RU" dirty="0" err="1"/>
              <a:t>шестирічний</a:t>
            </a:r>
            <a:r>
              <a:rPr lang="ru-RU" dirty="0"/>
              <a:t> </a:t>
            </a:r>
            <a:r>
              <a:rPr lang="ru-RU" dirty="0" err="1"/>
              <a:t>Григір</a:t>
            </a:r>
            <a:r>
              <a:rPr lang="ru-RU" dirty="0"/>
              <a:t> на все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запам'ятав</a:t>
            </a:r>
            <a:r>
              <a:rPr lang="ru-RU" dirty="0"/>
              <a:t>, як </a:t>
            </a:r>
            <a:r>
              <a:rPr lang="ru-RU" dirty="0" err="1"/>
              <a:t>біг</a:t>
            </a:r>
            <a:r>
              <a:rPr lang="ru-RU" dirty="0"/>
              <a:t> аж на край села </a:t>
            </a:r>
            <a:r>
              <a:rPr lang="ru-RU" dirty="0" err="1"/>
              <a:t>услід</a:t>
            </a:r>
            <a:r>
              <a:rPr lang="ru-RU" dirty="0"/>
              <a:t> за «</a:t>
            </a:r>
            <a:r>
              <a:rPr lang="ru-RU" dirty="0" err="1"/>
              <a:t>чорним</a:t>
            </a:r>
            <a:r>
              <a:rPr lang="ru-RU" dirty="0"/>
              <a:t> вороном», на </a:t>
            </a:r>
            <a:r>
              <a:rPr lang="ru-RU" dirty="0" err="1"/>
              <a:t>якому</a:t>
            </a:r>
            <a:r>
              <a:rPr lang="ru-RU" dirty="0"/>
              <a:t> повезли батька.«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… живого батька… </a:t>
            </a:r>
            <a:r>
              <a:rPr lang="ru-RU" dirty="0" err="1"/>
              <a:t>Хоч</a:t>
            </a:r>
            <a:r>
              <a:rPr lang="ru-RU" dirty="0"/>
              <a:t> би знати, де </a:t>
            </a:r>
            <a:r>
              <a:rPr lang="ru-RU" dirty="0" err="1"/>
              <a:t>його</a:t>
            </a:r>
            <a:r>
              <a:rPr lang="ru-RU" dirty="0"/>
              <a:t> могила… </a:t>
            </a:r>
            <a:r>
              <a:rPr lang="ru-RU" dirty="0" err="1"/>
              <a:t>Мені</a:t>
            </a:r>
            <a:r>
              <a:rPr lang="ru-RU" dirty="0"/>
              <a:t> вона </a:t>
            </a:r>
            <a:r>
              <a:rPr lang="ru-RU" dirty="0" err="1"/>
              <a:t>ввижається</a:t>
            </a:r>
            <a:r>
              <a:rPr lang="ru-RU" dirty="0"/>
              <a:t> </a:t>
            </a:r>
            <a:r>
              <a:rPr lang="ru-RU" dirty="0" err="1"/>
              <a:t>десь</a:t>
            </a:r>
            <a:r>
              <a:rPr lang="ru-RU" dirty="0"/>
              <a:t> далеко-далеко, в </a:t>
            </a:r>
            <a:r>
              <a:rPr lang="ru-RU" dirty="0" err="1"/>
              <a:t>дрімучому</a:t>
            </a:r>
            <a:r>
              <a:rPr lang="ru-RU" dirty="0"/>
              <a:t> </a:t>
            </a:r>
            <a:r>
              <a:rPr lang="ru-RU" dirty="0" err="1"/>
              <a:t>лісі</a:t>
            </a:r>
            <a:r>
              <a:rPr lang="ru-RU" dirty="0"/>
              <a:t>»[</a:t>
            </a:r>
            <a:r>
              <a:rPr lang="ru-RU" dirty="0" err="1"/>
              <a:t>Після</a:t>
            </a:r>
            <a:r>
              <a:rPr lang="ru-RU" dirty="0"/>
              <a:t> того, як батька </a:t>
            </a:r>
            <a:r>
              <a:rPr lang="ru-RU" dirty="0" err="1"/>
              <a:t>заарештували</a:t>
            </a:r>
            <a:r>
              <a:rPr lang="ru-RU" dirty="0"/>
              <a:t> , </a:t>
            </a:r>
            <a:r>
              <a:rPr lang="ru-RU" dirty="0" err="1"/>
              <a:t>Григора</a:t>
            </a:r>
            <a:r>
              <a:rPr lang="ru-RU" dirty="0"/>
              <a:t> до себе на </a:t>
            </a:r>
            <a:r>
              <a:rPr lang="ru-RU" dirty="0" err="1"/>
              <a:t>Донбас</a:t>
            </a:r>
            <a:r>
              <a:rPr lang="ru-RU" dirty="0"/>
              <a:t> взяв </a:t>
            </a:r>
            <a:r>
              <a:rPr lang="ru-RU" dirty="0" err="1"/>
              <a:t>батьків</a:t>
            </a:r>
            <a:r>
              <a:rPr lang="ru-RU" dirty="0"/>
              <a:t> брат Филимон </a:t>
            </a:r>
            <a:r>
              <a:rPr lang="ru-RU" dirty="0" err="1"/>
              <a:t>Тютюнник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мешкав у </a:t>
            </a:r>
            <a:r>
              <a:rPr lang="ru-RU" dirty="0" err="1"/>
              <a:t>смт</a:t>
            </a:r>
            <a:r>
              <a:rPr lang="ru-RU" dirty="0"/>
              <a:t> </a:t>
            </a:r>
            <a:r>
              <a:rPr lang="ru-RU" dirty="0" err="1"/>
              <a:t>Щотове</a:t>
            </a:r>
            <a:r>
              <a:rPr lang="ru-RU" dirty="0"/>
              <a:t> </a:t>
            </a:r>
            <a:r>
              <a:rPr lang="ru-RU" dirty="0" err="1"/>
              <a:t>Луганської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575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dirty="0" err="1"/>
              <a:t>життєвих</a:t>
            </a:r>
            <a:r>
              <a:rPr lang="ru-RU" dirty="0"/>
              <a:t> стежках…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1946 року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п'ятого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пішов</a:t>
            </a:r>
            <a:r>
              <a:rPr lang="ru-RU" dirty="0"/>
              <a:t> в </a:t>
            </a:r>
            <a:r>
              <a:rPr lang="ru-RU" dirty="0" err="1"/>
              <a:t>Зіньківське</a:t>
            </a:r>
            <a:r>
              <a:rPr lang="ru-RU" dirty="0"/>
              <a:t> </a:t>
            </a:r>
            <a:r>
              <a:rPr lang="ru-RU" dirty="0" err="1"/>
              <a:t>ремісниче</a:t>
            </a:r>
            <a:r>
              <a:rPr lang="ru-RU" dirty="0"/>
              <a:t> училище № 7, де одержав </a:t>
            </a:r>
            <a:r>
              <a:rPr lang="ru-RU" dirty="0" err="1"/>
              <a:t>спеціальність</a:t>
            </a:r>
            <a:r>
              <a:rPr lang="ru-RU" dirty="0"/>
              <a:t> </a:t>
            </a:r>
            <a:r>
              <a:rPr lang="ru-RU" dirty="0" err="1"/>
              <a:t>слюсаря</a:t>
            </a:r>
            <a:r>
              <a:rPr lang="ru-RU" dirty="0"/>
              <a:t> 5-го </a:t>
            </a:r>
            <a:r>
              <a:rPr lang="ru-RU" dirty="0" err="1"/>
              <a:t>розряду</a:t>
            </a:r>
            <a:r>
              <a:rPr lang="ru-RU" dirty="0"/>
              <a:t>. </a:t>
            </a:r>
            <a:r>
              <a:rPr lang="ru-RU" dirty="0" err="1"/>
              <a:t>Закінчивши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</a:t>
            </a:r>
            <a:r>
              <a:rPr lang="ru-RU" dirty="0" err="1"/>
              <a:t>працював</a:t>
            </a:r>
            <a:r>
              <a:rPr lang="ru-RU" dirty="0"/>
              <a:t> на </a:t>
            </a:r>
            <a:r>
              <a:rPr lang="ru-RU" dirty="0" err="1"/>
              <a:t>Харківському</a:t>
            </a:r>
            <a:r>
              <a:rPr lang="ru-RU" dirty="0"/>
              <a:t> </a:t>
            </a:r>
            <a:r>
              <a:rPr lang="ru-RU" dirty="0" err="1"/>
              <a:t>заводі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Малишева</a:t>
            </a:r>
            <a:r>
              <a:rPr lang="ru-RU" dirty="0"/>
              <a:t>, </a:t>
            </a:r>
            <a:r>
              <a:rPr lang="ru-RU" dirty="0" err="1"/>
              <a:t>захворівши</a:t>
            </a:r>
            <a:r>
              <a:rPr lang="ru-RU" dirty="0"/>
              <a:t>, </a:t>
            </a:r>
            <a:r>
              <a:rPr lang="ru-RU" dirty="0" err="1"/>
              <a:t>повернувся</a:t>
            </a:r>
            <a:r>
              <a:rPr lang="ru-RU" dirty="0"/>
              <a:t> до </a:t>
            </a:r>
            <a:r>
              <a:rPr lang="ru-RU" dirty="0" err="1"/>
              <a:t>Шилівки</a:t>
            </a:r>
            <a:r>
              <a:rPr lang="ru-RU" dirty="0"/>
              <a:t>. Не </a:t>
            </a:r>
            <a:r>
              <a:rPr lang="ru-RU" dirty="0" err="1"/>
              <a:t>відпрацював</a:t>
            </a:r>
            <a:r>
              <a:rPr lang="ru-RU" dirty="0"/>
              <a:t> </a:t>
            </a:r>
            <a:r>
              <a:rPr lang="ru-RU" dirty="0" err="1"/>
              <a:t>належних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відсидів</a:t>
            </a:r>
            <a:r>
              <a:rPr lang="ru-RU" dirty="0"/>
              <a:t> 4 </a:t>
            </a:r>
            <a:r>
              <a:rPr lang="ru-RU" dirty="0" err="1"/>
              <a:t>місяці</a:t>
            </a:r>
            <a:r>
              <a:rPr lang="ru-RU" dirty="0"/>
              <a:t> в </a:t>
            </a:r>
            <a:r>
              <a:rPr lang="ru-RU" dirty="0" err="1"/>
              <a:t>колонії</a:t>
            </a:r>
            <a:r>
              <a:rPr lang="ru-RU" dirty="0"/>
              <a:t>. Як </a:t>
            </a:r>
            <a:r>
              <a:rPr lang="ru-RU" dirty="0" err="1"/>
              <a:t>вийшов</a:t>
            </a:r>
            <a:r>
              <a:rPr lang="ru-RU" dirty="0"/>
              <a:t>, </a:t>
            </a:r>
            <a:r>
              <a:rPr lang="ru-RU" dirty="0" err="1"/>
              <a:t>повернувся</a:t>
            </a:r>
            <a:r>
              <a:rPr lang="ru-RU" dirty="0"/>
              <a:t> на </a:t>
            </a:r>
            <a:r>
              <a:rPr lang="ru-RU" dirty="0" err="1"/>
              <a:t>Донбас</a:t>
            </a:r>
            <a:r>
              <a:rPr lang="ru-RU" dirty="0"/>
              <a:t>, де </a:t>
            </a:r>
            <a:r>
              <a:rPr lang="ru-RU" dirty="0" err="1"/>
              <a:t>працював</a:t>
            </a:r>
            <a:r>
              <a:rPr lang="ru-RU" dirty="0"/>
              <a:t> в </a:t>
            </a:r>
            <a:r>
              <a:rPr lang="ru-RU" dirty="0" err="1"/>
              <a:t>колгоспі</a:t>
            </a:r>
            <a:r>
              <a:rPr lang="ru-RU" dirty="0"/>
              <a:t>, на </a:t>
            </a:r>
            <a:r>
              <a:rPr lang="ru-RU" dirty="0" err="1"/>
              <a:t>відбудові</a:t>
            </a:r>
            <a:r>
              <a:rPr lang="ru-RU" dirty="0"/>
              <a:t> шахт, </a:t>
            </a:r>
            <a:r>
              <a:rPr lang="ru-RU" dirty="0" err="1"/>
              <a:t>слюсарював</a:t>
            </a:r>
            <a:r>
              <a:rPr lang="ru-RU" dirty="0"/>
              <a:t>. 1951 року </a:t>
            </a:r>
            <a:r>
              <a:rPr lang="ru-RU" dirty="0" err="1"/>
              <a:t>Григора</a:t>
            </a:r>
            <a:r>
              <a:rPr lang="ru-RU" dirty="0"/>
              <a:t> </a:t>
            </a:r>
            <a:r>
              <a:rPr lang="ru-RU" dirty="0" err="1"/>
              <a:t>Тютюнника</a:t>
            </a:r>
            <a:r>
              <a:rPr lang="ru-RU" dirty="0"/>
              <a:t> </a:t>
            </a:r>
            <a:r>
              <a:rPr lang="ru-RU" dirty="0" err="1"/>
              <a:t>мобілізували</a:t>
            </a:r>
            <a:r>
              <a:rPr lang="ru-RU" dirty="0"/>
              <a:t> до </a:t>
            </a:r>
            <a:r>
              <a:rPr lang="ru-RU" dirty="0" err="1"/>
              <a:t>армії</a:t>
            </a:r>
            <a:r>
              <a:rPr lang="ru-RU" dirty="0"/>
              <a:t>, служив у </a:t>
            </a:r>
            <a:r>
              <a:rPr lang="ru-RU" dirty="0" err="1"/>
              <a:t>морфлоті</a:t>
            </a:r>
            <a:r>
              <a:rPr lang="ru-RU" dirty="0"/>
              <a:t> радистом на Далекому </a:t>
            </a:r>
            <a:r>
              <a:rPr lang="ru-RU" dirty="0" err="1"/>
              <a:t>Сході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демобілізації</a:t>
            </a:r>
            <a:r>
              <a:rPr lang="ru-RU" dirty="0"/>
              <a:t> </a:t>
            </a:r>
            <a:r>
              <a:rPr lang="ru-RU" dirty="0" err="1"/>
              <a:t>закінчив</a:t>
            </a:r>
            <a:r>
              <a:rPr lang="ru-RU" dirty="0"/>
              <a:t> </a:t>
            </a:r>
            <a:r>
              <a:rPr lang="ru-RU" dirty="0" err="1"/>
              <a:t>вечірню</a:t>
            </a:r>
            <a:r>
              <a:rPr lang="ru-RU" dirty="0"/>
              <a:t> школу, </a:t>
            </a:r>
            <a:r>
              <a:rPr lang="ru-RU" dirty="0" err="1"/>
              <a:t>працював</a:t>
            </a:r>
            <a:r>
              <a:rPr lang="ru-RU" dirty="0"/>
              <a:t> токарем у </a:t>
            </a:r>
            <a:r>
              <a:rPr lang="ru-RU" dirty="0" err="1"/>
              <a:t>Щотівському</a:t>
            </a:r>
            <a:r>
              <a:rPr lang="ru-RU" dirty="0"/>
              <a:t> вагонному депо. У 1957—1962 </a:t>
            </a:r>
            <a:r>
              <a:rPr lang="en-US" dirty="0"/>
              <a:t>p</a:t>
            </a:r>
            <a:r>
              <a:rPr lang="ru-RU" dirty="0" err="1"/>
              <a:t>оках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Харківському</a:t>
            </a:r>
            <a:r>
              <a:rPr lang="ru-RU" dirty="0"/>
              <a:t> </a:t>
            </a:r>
            <a:r>
              <a:rPr lang="ru-RU" dirty="0" err="1"/>
              <a:t>університеті</a:t>
            </a:r>
            <a:r>
              <a:rPr lang="ru-RU" dirty="0"/>
              <a:t> на </a:t>
            </a:r>
            <a:r>
              <a:rPr lang="ru-RU" dirty="0" err="1"/>
              <a:t>філологічному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. На </a:t>
            </a:r>
            <a:r>
              <a:rPr lang="ru-RU" dirty="0" err="1"/>
              <a:t>світлині</a:t>
            </a:r>
            <a:r>
              <a:rPr lang="ru-RU" dirty="0"/>
              <a:t> з братом, </a:t>
            </a:r>
            <a:r>
              <a:rPr lang="ru-RU" dirty="0" err="1"/>
              <a:t>Григорієм</a:t>
            </a:r>
            <a:r>
              <a:rPr lang="ru-RU" dirty="0"/>
              <a:t> </a:t>
            </a:r>
            <a:r>
              <a:rPr lang="ru-RU" dirty="0" err="1"/>
              <a:t>Тютюнником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5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1961 року </a:t>
            </a:r>
            <a:r>
              <a:rPr lang="ru-RU" dirty="0" err="1"/>
              <a:t>Григір</a:t>
            </a:r>
            <a:r>
              <a:rPr lang="ru-RU" dirty="0"/>
              <a:t> </a:t>
            </a:r>
            <a:r>
              <a:rPr lang="ru-RU" dirty="0" err="1"/>
              <a:t>Тютюнник</a:t>
            </a:r>
            <a:r>
              <a:rPr lang="ru-RU" dirty="0"/>
              <a:t> написав свою першу </a:t>
            </a:r>
            <a:r>
              <a:rPr lang="ru-RU" dirty="0" err="1"/>
              <a:t>новелу</a:t>
            </a:r>
            <a:r>
              <a:rPr lang="ru-RU" dirty="0"/>
              <a:t> «В сумерки». </a:t>
            </a:r>
          </a:p>
          <a:p>
            <a:pPr marL="0" indent="0">
              <a:buNone/>
            </a:pPr>
            <a:r>
              <a:rPr lang="ru-RU" dirty="0"/>
              <a:t>           </a:t>
            </a:r>
            <a:r>
              <a:rPr lang="ru-RU" dirty="0" err="1"/>
              <a:t>Збірки</a:t>
            </a:r>
            <a:r>
              <a:rPr lang="ru-RU" dirty="0"/>
              <a:t>: </a:t>
            </a:r>
          </a:p>
          <a:p>
            <a:r>
              <a:rPr lang="ru-RU" dirty="0"/>
              <a:t>«</a:t>
            </a:r>
            <a:r>
              <a:rPr lang="ru-RU" dirty="0" err="1"/>
              <a:t>Зав’язь</a:t>
            </a:r>
            <a:r>
              <a:rPr lang="ru-RU" dirty="0"/>
              <a:t>» (1966), </a:t>
            </a:r>
          </a:p>
          <a:p>
            <a:r>
              <a:rPr lang="ru-RU" dirty="0"/>
              <a:t>«</a:t>
            </a:r>
            <a:r>
              <a:rPr lang="ru-RU" dirty="0" err="1"/>
              <a:t>Деревій</a:t>
            </a:r>
            <a:r>
              <a:rPr lang="ru-RU" dirty="0"/>
              <a:t>» (1969), </a:t>
            </a:r>
          </a:p>
          <a:p>
            <a:r>
              <a:rPr lang="ru-RU" dirty="0"/>
              <a:t>«</a:t>
            </a:r>
            <a:r>
              <a:rPr lang="ru-RU" dirty="0" err="1"/>
              <a:t>Батьківські</a:t>
            </a:r>
            <a:r>
              <a:rPr lang="ru-RU" dirty="0"/>
              <a:t> пороги» (1972), </a:t>
            </a:r>
          </a:p>
          <a:p>
            <a:r>
              <a:rPr lang="ru-RU" dirty="0"/>
              <a:t>«</a:t>
            </a:r>
            <a:r>
              <a:rPr lang="ru-RU" dirty="0" err="1"/>
              <a:t>Крайнебо</a:t>
            </a:r>
            <a:r>
              <a:rPr lang="ru-RU" dirty="0"/>
              <a:t>» (1975), </a:t>
            </a:r>
          </a:p>
          <a:p>
            <a:r>
              <a:rPr lang="ru-RU" dirty="0"/>
              <a:t>«</a:t>
            </a:r>
            <a:r>
              <a:rPr lang="ru-RU" dirty="0" err="1"/>
              <a:t>Коріння</a:t>
            </a:r>
            <a:r>
              <a:rPr lang="ru-RU" dirty="0"/>
              <a:t>» (1976);</a:t>
            </a:r>
          </a:p>
          <a:p>
            <a:r>
              <a:rPr lang="ru-RU" dirty="0" err="1"/>
              <a:t>повість</a:t>
            </a:r>
            <a:r>
              <a:rPr lang="ru-RU" dirty="0"/>
              <a:t> «Климко» (1976) (</a:t>
            </a:r>
            <a:r>
              <a:rPr lang="ru-RU" dirty="0" err="1"/>
              <a:t>екранізована</a:t>
            </a:r>
            <a:r>
              <a:rPr lang="ru-RU" dirty="0"/>
              <a:t> 1983 р.); </a:t>
            </a:r>
          </a:p>
          <a:p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dirty="0" err="1"/>
              <a:t>Вогник</a:t>
            </a:r>
            <a:r>
              <a:rPr lang="ru-RU" dirty="0"/>
              <a:t> далеко в степу»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37112"/>
            <a:ext cx="1354827" cy="2126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08920"/>
            <a:ext cx="121231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132856"/>
            <a:ext cx="1227276" cy="191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5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Найпопулярніші твори: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Три </a:t>
            </a:r>
            <a:r>
              <a:rPr lang="ru-RU" dirty="0" err="1"/>
              <a:t>зозулі</a:t>
            </a:r>
            <a:r>
              <a:rPr lang="ru-RU" dirty="0"/>
              <a:t> з поклоном</a:t>
            </a:r>
          </a:p>
          <a:p>
            <a:r>
              <a:rPr lang="ru-RU" dirty="0"/>
              <a:t>Климко</a:t>
            </a:r>
          </a:p>
          <a:p>
            <a:r>
              <a:rPr lang="ru-RU" dirty="0" err="1"/>
              <a:t>Вогник</a:t>
            </a:r>
            <a:r>
              <a:rPr lang="ru-RU" dirty="0"/>
              <a:t> далеко в степу</a:t>
            </a:r>
          </a:p>
          <a:p>
            <a:r>
              <a:rPr lang="ru-RU" dirty="0" err="1"/>
              <a:t>Дивак</a:t>
            </a:r>
            <a:endParaRPr lang="ru-RU" dirty="0"/>
          </a:p>
          <a:p>
            <a:r>
              <a:rPr lang="ru-RU" dirty="0"/>
              <a:t>Ласочка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17907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dirty="0" err="1"/>
              <a:t>Повість</a:t>
            </a:r>
            <a:r>
              <a:rPr lang="ru-RU" dirty="0"/>
              <a:t> «Климко» є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автобіографічної</a:t>
            </a:r>
            <a:r>
              <a:rPr lang="ru-RU" dirty="0"/>
              <a:t> </a:t>
            </a:r>
            <a:r>
              <a:rPr lang="ru-RU" dirty="0" err="1"/>
              <a:t>трилогії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ru-RU" dirty="0"/>
          </a:p>
          <a:p>
            <a:r>
              <a:rPr lang="ru-RU" dirty="0"/>
              <a:t>«Облога»                              початок </a:t>
            </a:r>
            <a:r>
              <a:rPr lang="ru-RU" dirty="0" err="1"/>
              <a:t>війни</a:t>
            </a:r>
            <a:endParaRPr lang="ru-RU" dirty="0"/>
          </a:p>
          <a:p>
            <a:endParaRPr lang="uk-UA" dirty="0"/>
          </a:p>
          <a:p>
            <a:r>
              <a:rPr lang="ru-RU" dirty="0"/>
              <a:t>«</a:t>
            </a:r>
            <a:r>
              <a:rPr lang="ru-RU" dirty="0" err="1"/>
              <a:t>Вогник</a:t>
            </a:r>
            <a:r>
              <a:rPr lang="ru-RU" dirty="0"/>
              <a:t> далеко в степу»                       </a:t>
            </a:r>
            <a:r>
              <a:rPr lang="ru-RU" dirty="0" err="1"/>
              <a:t>повоєнні</a:t>
            </a:r>
            <a:r>
              <a:rPr lang="ru-RU" dirty="0"/>
              <a:t> </a:t>
            </a:r>
            <a:r>
              <a:rPr lang="ru-RU" dirty="0" err="1"/>
              <a:t>часи</a:t>
            </a:r>
            <a:endParaRPr lang="ru-RU" dirty="0"/>
          </a:p>
          <a:p>
            <a:endParaRPr lang="uk-UA" dirty="0"/>
          </a:p>
          <a:p>
            <a:r>
              <a:rPr lang="ru-RU" dirty="0"/>
              <a:t>«Климко»                                  роки </a:t>
            </a:r>
            <a:r>
              <a:rPr lang="ru-RU" dirty="0" err="1"/>
              <a:t>фашистської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95736" y="2708920"/>
            <a:ext cx="1656184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3573016"/>
            <a:ext cx="122413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95736" y="4509120"/>
            <a:ext cx="2016224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6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Теорія літератури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 err="1"/>
              <a:t>Автобіографічний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– </a:t>
            </a:r>
            <a:r>
              <a:rPr lang="ru-RU" dirty="0" err="1"/>
              <a:t>твір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героєм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сам автор. </a:t>
            </a:r>
          </a:p>
          <a:p>
            <a:endParaRPr lang="ru-RU" dirty="0"/>
          </a:p>
          <a:p>
            <a:r>
              <a:rPr lang="ru-RU" dirty="0" err="1"/>
              <a:t>Трилогія</a:t>
            </a:r>
            <a:r>
              <a:rPr lang="ru-RU" dirty="0"/>
              <a:t> - три </a:t>
            </a:r>
            <a:r>
              <a:rPr lang="ru-RU" dirty="0" err="1"/>
              <a:t>самостійні</a:t>
            </a:r>
            <a:r>
              <a:rPr lang="ru-RU" dirty="0"/>
              <a:t> твори одного автора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єдністю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, сюжету.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1128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61805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92</TotalTime>
  <Words>667</Words>
  <Application>Microsoft Office PowerPoint</Application>
  <PresentationFormat>Екран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Tw Cen MT</vt:lpstr>
      <vt:lpstr>Паркет</vt:lpstr>
      <vt:lpstr>П’ятнадцяте січня Класна робота Григір Тютюнник. «Климко». Тема дитинства в часи воєнного лихоліття</vt:lpstr>
      <vt:lpstr>Факти про сіль</vt:lpstr>
      <vt:lpstr>                        Біографія</vt:lpstr>
      <vt:lpstr>Дитинство і юність… </vt:lpstr>
      <vt:lpstr>На життєвих стежках…</vt:lpstr>
      <vt:lpstr>Літературна творчість</vt:lpstr>
      <vt:lpstr>Найпопулярніші твори:</vt:lpstr>
      <vt:lpstr>  Повість «Климко» є частиною автобіографічної трилогії:</vt:lpstr>
      <vt:lpstr>      Теорія літератури</vt:lpstr>
      <vt:lpstr>Літературний паспорт повісті «Климко»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Григір Тютюнник. «Климко». Доля дитини в часи воєнного лихоліття в Україні. Ідея самопожертви.</dc:title>
  <dc:creator>admin</dc:creator>
  <cp:lastModifiedBy>Виктория Зайцева</cp:lastModifiedBy>
  <cp:revision>9</cp:revision>
  <dcterms:created xsi:type="dcterms:W3CDTF">2023-11-22T09:36:03Z</dcterms:created>
  <dcterms:modified xsi:type="dcterms:W3CDTF">2024-01-11T18:17:36Z</dcterms:modified>
</cp:coreProperties>
</file>