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2" r:id="rId5"/>
    <p:sldId id="260" r:id="rId6"/>
    <p:sldId id="266" r:id="rId7"/>
    <p:sldId id="264" r:id="rId8"/>
    <p:sldId id="265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88FB184C-8F62-499C-9684-1F2058881BCA}"/>
    <pc:docChg chg="custSel addSld delSld modSld">
      <pc:chgData name="Виктория Зайцева" userId="ad73e267656ca33b" providerId="LiveId" clId="{88FB184C-8F62-499C-9684-1F2058881BCA}" dt="2024-01-21T07:28:09.064" v="113" actId="113"/>
      <pc:docMkLst>
        <pc:docMk/>
      </pc:docMkLst>
      <pc:sldChg chg="del">
        <pc:chgData name="Виктория Зайцева" userId="ad73e267656ca33b" providerId="LiveId" clId="{88FB184C-8F62-499C-9684-1F2058881BCA}" dt="2024-01-21T07:20:20.489" v="0" actId="2696"/>
        <pc:sldMkLst>
          <pc:docMk/>
          <pc:sldMk cId="859249806" sldId="256"/>
        </pc:sldMkLst>
      </pc:sldChg>
      <pc:sldChg chg="modSp mod">
        <pc:chgData name="Виктория Зайцева" userId="ad73e267656ca33b" providerId="LiveId" clId="{88FB184C-8F62-499C-9684-1F2058881BCA}" dt="2024-01-21T07:21:30.242" v="80" actId="14100"/>
        <pc:sldMkLst>
          <pc:docMk/>
          <pc:sldMk cId="45801980" sldId="257"/>
        </pc:sldMkLst>
        <pc:spChg chg="mod">
          <ac:chgData name="Виктория Зайцева" userId="ad73e267656ca33b" providerId="LiveId" clId="{88FB184C-8F62-499C-9684-1F2058881BCA}" dt="2024-01-21T07:21:23.535" v="79" actId="122"/>
          <ac:spMkLst>
            <pc:docMk/>
            <pc:sldMk cId="45801980" sldId="257"/>
            <ac:spMk id="5" creationId="{00000000-0000-0000-0000-000000000000}"/>
          </ac:spMkLst>
        </pc:spChg>
        <pc:picChg chg="mod">
          <ac:chgData name="Виктория Зайцева" userId="ad73e267656ca33b" providerId="LiveId" clId="{88FB184C-8F62-499C-9684-1F2058881BCA}" dt="2024-01-21T07:21:30.242" v="80" actId="14100"/>
          <ac:picMkLst>
            <pc:docMk/>
            <pc:sldMk cId="45801980" sldId="257"/>
            <ac:picMk id="8" creationId="{00000000-0000-0000-0000-000000000000}"/>
          </ac:picMkLst>
        </pc:picChg>
      </pc:sldChg>
      <pc:sldChg chg="modSp mod">
        <pc:chgData name="Виктория Зайцева" userId="ad73e267656ca33b" providerId="LiveId" clId="{88FB184C-8F62-499C-9684-1F2058881BCA}" dt="2024-01-21T07:26:41.101" v="103" actId="20577"/>
        <pc:sldMkLst>
          <pc:docMk/>
          <pc:sldMk cId="2915834438" sldId="258"/>
        </pc:sldMkLst>
        <pc:spChg chg="mod">
          <ac:chgData name="Виктория Зайцева" userId="ad73e267656ca33b" providerId="LiveId" clId="{88FB184C-8F62-499C-9684-1F2058881BCA}" dt="2024-01-21T07:26:41.101" v="103" actId="20577"/>
          <ac:spMkLst>
            <pc:docMk/>
            <pc:sldMk cId="2915834438" sldId="258"/>
            <ac:spMk id="11" creationId="{00000000-0000-0000-0000-000000000000}"/>
          </ac:spMkLst>
        </pc:spChg>
      </pc:sldChg>
      <pc:sldChg chg="modSp mod">
        <pc:chgData name="Виктория Зайцева" userId="ad73e267656ca33b" providerId="LiveId" clId="{88FB184C-8F62-499C-9684-1F2058881BCA}" dt="2024-01-21T07:27:38.362" v="106" actId="20577"/>
        <pc:sldMkLst>
          <pc:docMk/>
          <pc:sldMk cId="2782169986" sldId="260"/>
        </pc:sldMkLst>
        <pc:spChg chg="mod">
          <ac:chgData name="Виктория Зайцева" userId="ad73e267656ca33b" providerId="LiveId" clId="{88FB184C-8F62-499C-9684-1F2058881BCA}" dt="2024-01-21T07:27:38.362" v="106" actId="20577"/>
          <ac:spMkLst>
            <pc:docMk/>
            <pc:sldMk cId="2782169986" sldId="260"/>
            <ac:spMk id="5" creationId="{00000000-0000-0000-0000-000000000000}"/>
          </ac:spMkLst>
        </pc:spChg>
        <pc:spChg chg="mod">
          <ac:chgData name="Виктория Зайцева" userId="ad73e267656ca33b" providerId="LiveId" clId="{88FB184C-8F62-499C-9684-1F2058881BCA}" dt="2024-01-21T07:26:19.119" v="98" actId="207"/>
          <ac:spMkLst>
            <pc:docMk/>
            <pc:sldMk cId="2782169986" sldId="260"/>
            <ac:spMk id="6" creationId="{00000000-0000-0000-0000-000000000000}"/>
          </ac:spMkLst>
        </pc:spChg>
      </pc:sldChg>
      <pc:sldChg chg="del">
        <pc:chgData name="Виктория Зайцева" userId="ad73e267656ca33b" providerId="LiveId" clId="{88FB184C-8F62-499C-9684-1F2058881BCA}" dt="2024-01-21T07:21:43.480" v="81" actId="2696"/>
        <pc:sldMkLst>
          <pc:docMk/>
          <pc:sldMk cId="1075790792" sldId="261"/>
        </pc:sldMkLst>
      </pc:sldChg>
      <pc:sldChg chg="del">
        <pc:chgData name="Виктория Зайцева" userId="ad73e267656ca33b" providerId="LiveId" clId="{88FB184C-8F62-499C-9684-1F2058881BCA}" dt="2024-01-21T07:26:28.911" v="100" actId="2696"/>
        <pc:sldMkLst>
          <pc:docMk/>
          <pc:sldMk cId="1997358077" sldId="263"/>
        </pc:sldMkLst>
      </pc:sldChg>
      <pc:sldChg chg="del">
        <pc:chgData name="Виктория Зайцева" userId="ad73e267656ca33b" providerId="LiveId" clId="{88FB184C-8F62-499C-9684-1F2058881BCA}" dt="2024-01-21T07:22:14.210" v="82" actId="2696"/>
        <pc:sldMkLst>
          <pc:docMk/>
          <pc:sldMk cId="491787712" sldId="266"/>
        </pc:sldMkLst>
      </pc:sldChg>
      <pc:sldChg chg="modSp add mod">
        <pc:chgData name="Виктория Зайцева" userId="ad73e267656ca33b" providerId="LiveId" clId="{88FB184C-8F62-499C-9684-1F2058881BCA}" dt="2024-01-21T07:28:09.064" v="113" actId="113"/>
        <pc:sldMkLst>
          <pc:docMk/>
          <pc:sldMk cId="2253782376" sldId="266"/>
        </pc:sldMkLst>
        <pc:spChg chg="mod">
          <ac:chgData name="Виктория Зайцева" userId="ad73e267656ca33b" providerId="LiveId" clId="{88FB184C-8F62-499C-9684-1F2058881BCA}" dt="2024-01-21T07:27:48.411" v="111" actId="20577"/>
          <ac:spMkLst>
            <pc:docMk/>
            <pc:sldMk cId="2253782376" sldId="266"/>
            <ac:spMk id="5" creationId="{00000000-0000-0000-0000-000000000000}"/>
          </ac:spMkLst>
        </pc:spChg>
        <pc:spChg chg="mod">
          <ac:chgData name="Виктория Зайцева" userId="ad73e267656ca33b" providerId="LiveId" clId="{88FB184C-8F62-499C-9684-1F2058881BCA}" dt="2024-01-21T07:28:09.064" v="113" actId="113"/>
          <ac:spMkLst>
            <pc:docMk/>
            <pc:sldMk cId="2253782376" sldId="266"/>
            <ac:spMk id="6" creationId="{00000000-0000-0000-0000-000000000000}"/>
          </ac:spMkLst>
        </pc:spChg>
      </pc:sldChg>
      <pc:sldChg chg="del">
        <pc:chgData name="Виктория Зайцева" userId="ad73e267656ca33b" providerId="LiveId" clId="{88FB184C-8F62-499C-9684-1F2058881BCA}" dt="2024-01-21T07:22:17.034" v="83" actId="2696"/>
        <pc:sldMkLst>
          <pc:docMk/>
          <pc:sldMk cId="693229434" sldId="267"/>
        </pc:sldMkLst>
      </pc:sldChg>
      <pc:sldChg chg="del">
        <pc:chgData name="Виктория Зайцева" userId="ad73e267656ca33b" providerId="LiveId" clId="{88FB184C-8F62-499C-9684-1F2058881BCA}" dt="2024-01-21T07:22:20.199" v="84" actId="2696"/>
        <pc:sldMkLst>
          <pc:docMk/>
          <pc:sldMk cId="4041354674" sldId="268"/>
        </pc:sldMkLst>
      </pc:sldChg>
      <pc:sldChg chg="del">
        <pc:chgData name="Виктория Зайцева" userId="ad73e267656ca33b" providerId="LiveId" clId="{88FB184C-8F62-499C-9684-1F2058881BCA}" dt="2024-01-21T07:22:24.116" v="85" actId="2696"/>
        <pc:sldMkLst>
          <pc:docMk/>
          <pc:sldMk cId="2340324405" sldId="269"/>
        </pc:sldMkLst>
      </pc:sldChg>
      <pc:sldChg chg="del">
        <pc:chgData name="Виктория Зайцева" userId="ad73e267656ca33b" providerId="LiveId" clId="{88FB184C-8F62-499C-9684-1F2058881BCA}" dt="2024-01-21T07:22:26.645" v="86" actId="2696"/>
        <pc:sldMkLst>
          <pc:docMk/>
          <pc:sldMk cId="2281212554" sldId="270"/>
        </pc:sldMkLst>
      </pc:sldChg>
      <pc:sldChg chg="del">
        <pc:chgData name="Виктория Зайцева" userId="ad73e267656ca33b" providerId="LiveId" clId="{88FB184C-8F62-499C-9684-1F2058881BCA}" dt="2024-01-21T07:20:22.756" v="1" actId="2696"/>
        <pc:sldMkLst>
          <pc:docMk/>
          <pc:sldMk cId="253078603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ABB98-BB6C-4B61-ADE2-D04396E7418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BE0891-FB42-4BF5-A67D-38FEB40E1B2F}">
      <dgm:prSet phldrT="[Текст]" custT="1"/>
      <dgm:spPr/>
      <dgm:t>
        <a:bodyPr/>
        <a:lstStyle/>
        <a:p>
          <a:r>
            <a:rPr lang="ru-RU" sz="4400" dirty="0" err="1"/>
            <a:t>кинутий</a:t>
          </a:r>
          <a:endParaRPr lang="ru-RU" sz="4400" dirty="0"/>
        </a:p>
        <a:p>
          <a:r>
            <a:rPr lang="ru-RU" sz="4400" dirty="0" err="1"/>
            <a:t>кинений</a:t>
          </a:r>
          <a:endParaRPr lang="ru-RU" sz="4400" dirty="0"/>
        </a:p>
      </dgm:t>
    </dgm:pt>
    <dgm:pt modelId="{9E2964B8-52BE-4CF1-9293-6E1EBB04AE4F}" type="parTrans" cxnId="{69FF95CE-0AD5-43F2-A634-19EC4E3AF6D6}">
      <dgm:prSet/>
      <dgm:spPr/>
      <dgm:t>
        <a:bodyPr/>
        <a:lstStyle/>
        <a:p>
          <a:endParaRPr lang="ru-RU"/>
        </a:p>
      </dgm:t>
    </dgm:pt>
    <dgm:pt modelId="{9B52FF7E-1C1E-4BEB-904E-8DE7DD5848E6}" type="sibTrans" cxnId="{69FF95CE-0AD5-43F2-A634-19EC4E3AF6D6}">
      <dgm:prSet/>
      <dgm:spPr/>
      <dgm:t>
        <a:bodyPr/>
        <a:lstStyle/>
        <a:p>
          <a:endParaRPr lang="ru-RU"/>
        </a:p>
      </dgm:t>
    </dgm:pt>
    <dgm:pt modelId="{91861F2F-8BCA-4E12-9458-0B86A8C5EA86}">
      <dgm:prSet phldrT="[Текст]" custT="1"/>
      <dgm:spPr/>
      <dgm:t>
        <a:bodyPr/>
        <a:lstStyle/>
        <a:p>
          <a:r>
            <a:rPr lang="ru-RU" sz="4000" dirty="0" err="1"/>
            <a:t>розвинутий</a:t>
          </a:r>
          <a:endParaRPr lang="ru-RU" sz="4000" dirty="0"/>
        </a:p>
        <a:p>
          <a:r>
            <a:rPr lang="ru-RU" sz="4000" dirty="0" err="1"/>
            <a:t>розвинений</a:t>
          </a:r>
          <a:endParaRPr lang="ru-RU" sz="4000" dirty="0"/>
        </a:p>
        <a:p>
          <a:endParaRPr lang="ru-RU" sz="4000" dirty="0"/>
        </a:p>
      </dgm:t>
    </dgm:pt>
    <dgm:pt modelId="{00269DBA-1F6E-4B23-9590-B1246D28C054}" type="parTrans" cxnId="{94EE9EC2-4F25-41E9-B45D-EA1B22FA2F4B}">
      <dgm:prSet/>
      <dgm:spPr/>
      <dgm:t>
        <a:bodyPr/>
        <a:lstStyle/>
        <a:p>
          <a:endParaRPr lang="ru-RU"/>
        </a:p>
      </dgm:t>
    </dgm:pt>
    <dgm:pt modelId="{AFEF0469-8450-463D-9FA5-73400508826E}" type="sibTrans" cxnId="{94EE9EC2-4F25-41E9-B45D-EA1B22FA2F4B}">
      <dgm:prSet/>
      <dgm:spPr/>
      <dgm:t>
        <a:bodyPr/>
        <a:lstStyle/>
        <a:p>
          <a:endParaRPr lang="ru-RU"/>
        </a:p>
      </dgm:t>
    </dgm:pt>
    <dgm:pt modelId="{09B4D788-2F82-428C-AE1D-C6C276464EB5}">
      <dgm:prSet phldrT="[Текст]"/>
      <dgm:spPr/>
      <dgm:t>
        <a:bodyPr/>
        <a:lstStyle/>
        <a:p>
          <a:r>
            <a:rPr lang="ru-RU" dirty="0" err="1"/>
            <a:t>замкнутий</a:t>
          </a:r>
          <a:endParaRPr lang="ru-RU" dirty="0"/>
        </a:p>
        <a:p>
          <a:r>
            <a:rPr lang="ru-RU" dirty="0" err="1"/>
            <a:t>замкнений</a:t>
          </a:r>
          <a:endParaRPr lang="ru-RU" dirty="0"/>
        </a:p>
      </dgm:t>
    </dgm:pt>
    <dgm:pt modelId="{CA56997D-2BBD-464C-926F-38989C4DD170}" type="parTrans" cxnId="{0D80AF5B-291A-4751-8C68-639956C0BD75}">
      <dgm:prSet/>
      <dgm:spPr/>
      <dgm:t>
        <a:bodyPr/>
        <a:lstStyle/>
        <a:p>
          <a:endParaRPr lang="ru-RU"/>
        </a:p>
      </dgm:t>
    </dgm:pt>
    <dgm:pt modelId="{21CFDC06-A337-4194-9241-3D6CD632AE9D}" type="sibTrans" cxnId="{0D80AF5B-291A-4751-8C68-639956C0BD75}">
      <dgm:prSet/>
      <dgm:spPr/>
      <dgm:t>
        <a:bodyPr/>
        <a:lstStyle/>
        <a:p>
          <a:endParaRPr lang="ru-RU"/>
        </a:p>
      </dgm:t>
    </dgm:pt>
    <dgm:pt modelId="{1C71522D-37D6-4413-8A19-BB3870C8CEB6}">
      <dgm:prSet phldrT="[Текст]"/>
      <dgm:spPr/>
      <dgm:t>
        <a:bodyPr/>
        <a:lstStyle/>
        <a:p>
          <a:r>
            <a:rPr lang="ru-RU" dirty="0" err="1"/>
            <a:t>молотий</a:t>
          </a:r>
          <a:endParaRPr lang="ru-RU" dirty="0"/>
        </a:p>
        <a:p>
          <a:r>
            <a:rPr lang="ru-RU" dirty="0" err="1"/>
            <a:t>мелений</a:t>
          </a:r>
          <a:endParaRPr lang="ru-RU" dirty="0"/>
        </a:p>
      </dgm:t>
    </dgm:pt>
    <dgm:pt modelId="{C575DA7F-C34F-42B0-8207-529F709D9F17}" type="parTrans" cxnId="{3BDE6241-C8C4-4EBE-BF6E-580843460939}">
      <dgm:prSet/>
      <dgm:spPr/>
      <dgm:t>
        <a:bodyPr/>
        <a:lstStyle/>
        <a:p>
          <a:endParaRPr lang="ru-RU"/>
        </a:p>
      </dgm:t>
    </dgm:pt>
    <dgm:pt modelId="{A93B2A66-E526-4B36-911C-7AC83140AA4A}" type="sibTrans" cxnId="{3BDE6241-C8C4-4EBE-BF6E-580843460939}">
      <dgm:prSet/>
      <dgm:spPr/>
      <dgm:t>
        <a:bodyPr/>
        <a:lstStyle/>
        <a:p>
          <a:endParaRPr lang="ru-RU"/>
        </a:p>
      </dgm:t>
    </dgm:pt>
    <dgm:pt modelId="{264F87A6-54A5-470C-9ECD-6B8FB75A6090}">
      <dgm:prSet phldrT="[Текст]"/>
      <dgm:spPr/>
      <dgm:t>
        <a:bodyPr/>
        <a:lstStyle/>
        <a:p>
          <a:r>
            <a:rPr lang="ru-RU" dirty="0" err="1"/>
            <a:t>колотий</a:t>
          </a:r>
          <a:endParaRPr lang="ru-RU" dirty="0"/>
        </a:p>
        <a:p>
          <a:r>
            <a:rPr lang="ru-RU" dirty="0" err="1"/>
            <a:t>колений</a:t>
          </a:r>
          <a:endParaRPr lang="ru-RU" dirty="0"/>
        </a:p>
      </dgm:t>
    </dgm:pt>
    <dgm:pt modelId="{8A812967-4340-4883-87C1-1FB402AB03C8}" type="parTrans" cxnId="{B662D4A5-49E2-4E46-B2D0-4E20F408D67B}">
      <dgm:prSet/>
      <dgm:spPr/>
      <dgm:t>
        <a:bodyPr/>
        <a:lstStyle/>
        <a:p>
          <a:endParaRPr lang="ru-RU"/>
        </a:p>
      </dgm:t>
    </dgm:pt>
    <dgm:pt modelId="{34CBCF66-7048-4B81-8117-5A3C458A11C5}" type="sibTrans" cxnId="{B662D4A5-49E2-4E46-B2D0-4E20F408D67B}">
      <dgm:prSet/>
      <dgm:spPr/>
      <dgm:t>
        <a:bodyPr/>
        <a:lstStyle/>
        <a:p>
          <a:endParaRPr lang="ru-RU"/>
        </a:p>
      </dgm:t>
    </dgm:pt>
    <dgm:pt modelId="{ADE005A6-9FF1-4E6A-A574-F1775AE9093B}" type="pres">
      <dgm:prSet presAssocID="{5F7ABB98-BB6C-4B61-ADE2-D04396E74181}" presName="diagram" presStyleCnt="0">
        <dgm:presLayoutVars>
          <dgm:dir/>
          <dgm:resizeHandles val="exact"/>
        </dgm:presLayoutVars>
      </dgm:prSet>
      <dgm:spPr/>
    </dgm:pt>
    <dgm:pt modelId="{56FF8E55-7160-4449-A7D2-4207F3B8AC4C}" type="pres">
      <dgm:prSet presAssocID="{BBBE0891-FB42-4BF5-A67D-38FEB40E1B2F}" presName="node" presStyleLbl="node1" presStyleIdx="0" presStyleCnt="5">
        <dgm:presLayoutVars>
          <dgm:bulletEnabled val="1"/>
        </dgm:presLayoutVars>
      </dgm:prSet>
      <dgm:spPr/>
    </dgm:pt>
    <dgm:pt modelId="{5C929380-D401-4560-BA1C-E03367020B70}" type="pres">
      <dgm:prSet presAssocID="{9B52FF7E-1C1E-4BEB-904E-8DE7DD5848E6}" presName="sibTrans" presStyleCnt="0"/>
      <dgm:spPr/>
    </dgm:pt>
    <dgm:pt modelId="{6DBC49AF-591F-4F58-9E2F-0589BB4BC8D8}" type="pres">
      <dgm:prSet presAssocID="{91861F2F-8BCA-4E12-9458-0B86A8C5EA86}" presName="node" presStyleLbl="node1" presStyleIdx="1" presStyleCnt="5">
        <dgm:presLayoutVars>
          <dgm:bulletEnabled val="1"/>
        </dgm:presLayoutVars>
      </dgm:prSet>
      <dgm:spPr/>
    </dgm:pt>
    <dgm:pt modelId="{05FDF67C-86CC-4B70-BF75-A16862B0D9C3}" type="pres">
      <dgm:prSet presAssocID="{AFEF0469-8450-463D-9FA5-73400508826E}" presName="sibTrans" presStyleCnt="0"/>
      <dgm:spPr/>
    </dgm:pt>
    <dgm:pt modelId="{D931D8BE-F582-4D71-8B01-053154A2B41B}" type="pres">
      <dgm:prSet presAssocID="{09B4D788-2F82-428C-AE1D-C6C276464EB5}" presName="node" presStyleLbl="node1" presStyleIdx="2" presStyleCnt="5">
        <dgm:presLayoutVars>
          <dgm:bulletEnabled val="1"/>
        </dgm:presLayoutVars>
      </dgm:prSet>
      <dgm:spPr/>
    </dgm:pt>
    <dgm:pt modelId="{AC3CEE7C-E0A2-47BB-B1DC-2939E3267E8A}" type="pres">
      <dgm:prSet presAssocID="{21CFDC06-A337-4194-9241-3D6CD632AE9D}" presName="sibTrans" presStyleCnt="0"/>
      <dgm:spPr/>
    </dgm:pt>
    <dgm:pt modelId="{E43B3346-BB78-4C45-8366-2F5B93F0E930}" type="pres">
      <dgm:prSet presAssocID="{1C71522D-37D6-4413-8A19-BB3870C8CEB6}" presName="node" presStyleLbl="node1" presStyleIdx="3" presStyleCnt="5">
        <dgm:presLayoutVars>
          <dgm:bulletEnabled val="1"/>
        </dgm:presLayoutVars>
      </dgm:prSet>
      <dgm:spPr/>
    </dgm:pt>
    <dgm:pt modelId="{1FB62D94-399B-46D2-849C-D2341B7F4268}" type="pres">
      <dgm:prSet presAssocID="{A93B2A66-E526-4B36-911C-7AC83140AA4A}" presName="sibTrans" presStyleCnt="0"/>
      <dgm:spPr/>
    </dgm:pt>
    <dgm:pt modelId="{2C8174FB-7A14-4468-AA41-3D82B0E3CF52}" type="pres">
      <dgm:prSet presAssocID="{264F87A6-54A5-470C-9ECD-6B8FB75A6090}" presName="node" presStyleLbl="node1" presStyleIdx="4" presStyleCnt="5">
        <dgm:presLayoutVars>
          <dgm:bulletEnabled val="1"/>
        </dgm:presLayoutVars>
      </dgm:prSet>
      <dgm:spPr/>
    </dgm:pt>
  </dgm:ptLst>
  <dgm:cxnLst>
    <dgm:cxn modelId="{5AF58B34-DFCC-4E92-878F-EF19F150F1E1}" type="presOf" srcId="{91861F2F-8BCA-4E12-9458-0B86A8C5EA86}" destId="{6DBC49AF-591F-4F58-9E2F-0589BB4BC8D8}" srcOrd="0" destOrd="0" presId="urn:microsoft.com/office/officeart/2005/8/layout/default"/>
    <dgm:cxn modelId="{0D80AF5B-291A-4751-8C68-639956C0BD75}" srcId="{5F7ABB98-BB6C-4B61-ADE2-D04396E74181}" destId="{09B4D788-2F82-428C-AE1D-C6C276464EB5}" srcOrd="2" destOrd="0" parTransId="{CA56997D-2BBD-464C-926F-38989C4DD170}" sibTransId="{21CFDC06-A337-4194-9241-3D6CD632AE9D}"/>
    <dgm:cxn modelId="{2853BB5B-8BA8-4B97-9DED-3488EE6CF7DF}" type="presOf" srcId="{BBBE0891-FB42-4BF5-A67D-38FEB40E1B2F}" destId="{56FF8E55-7160-4449-A7D2-4207F3B8AC4C}" srcOrd="0" destOrd="0" presId="urn:microsoft.com/office/officeart/2005/8/layout/default"/>
    <dgm:cxn modelId="{3BDE6241-C8C4-4EBE-BF6E-580843460939}" srcId="{5F7ABB98-BB6C-4B61-ADE2-D04396E74181}" destId="{1C71522D-37D6-4413-8A19-BB3870C8CEB6}" srcOrd="3" destOrd="0" parTransId="{C575DA7F-C34F-42B0-8207-529F709D9F17}" sibTransId="{A93B2A66-E526-4B36-911C-7AC83140AA4A}"/>
    <dgm:cxn modelId="{E5A1DB85-566B-4E52-B564-120805678983}" type="presOf" srcId="{264F87A6-54A5-470C-9ECD-6B8FB75A6090}" destId="{2C8174FB-7A14-4468-AA41-3D82B0E3CF52}" srcOrd="0" destOrd="0" presId="urn:microsoft.com/office/officeart/2005/8/layout/default"/>
    <dgm:cxn modelId="{70EA7592-10C7-469C-8BD0-C82D8DCC2548}" type="presOf" srcId="{5F7ABB98-BB6C-4B61-ADE2-D04396E74181}" destId="{ADE005A6-9FF1-4E6A-A574-F1775AE9093B}" srcOrd="0" destOrd="0" presId="urn:microsoft.com/office/officeart/2005/8/layout/default"/>
    <dgm:cxn modelId="{1E27679A-2368-445A-B346-397D2CF2B880}" type="presOf" srcId="{09B4D788-2F82-428C-AE1D-C6C276464EB5}" destId="{D931D8BE-F582-4D71-8B01-053154A2B41B}" srcOrd="0" destOrd="0" presId="urn:microsoft.com/office/officeart/2005/8/layout/default"/>
    <dgm:cxn modelId="{1D1A94A2-3983-4369-824E-82FE15E88D2C}" type="presOf" srcId="{1C71522D-37D6-4413-8A19-BB3870C8CEB6}" destId="{E43B3346-BB78-4C45-8366-2F5B93F0E930}" srcOrd="0" destOrd="0" presId="urn:microsoft.com/office/officeart/2005/8/layout/default"/>
    <dgm:cxn modelId="{B662D4A5-49E2-4E46-B2D0-4E20F408D67B}" srcId="{5F7ABB98-BB6C-4B61-ADE2-D04396E74181}" destId="{264F87A6-54A5-470C-9ECD-6B8FB75A6090}" srcOrd="4" destOrd="0" parTransId="{8A812967-4340-4883-87C1-1FB402AB03C8}" sibTransId="{34CBCF66-7048-4B81-8117-5A3C458A11C5}"/>
    <dgm:cxn modelId="{94EE9EC2-4F25-41E9-B45D-EA1B22FA2F4B}" srcId="{5F7ABB98-BB6C-4B61-ADE2-D04396E74181}" destId="{91861F2F-8BCA-4E12-9458-0B86A8C5EA86}" srcOrd="1" destOrd="0" parTransId="{00269DBA-1F6E-4B23-9590-B1246D28C054}" sibTransId="{AFEF0469-8450-463D-9FA5-73400508826E}"/>
    <dgm:cxn modelId="{69FF95CE-0AD5-43F2-A634-19EC4E3AF6D6}" srcId="{5F7ABB98-BB6C-4B61-ADE2-D04396E74181}" destId="{BBBE0891-FB42-4BF5-A67D-38FEB40E1B2F}" srcOrd="0" destOrd="0" parTransId="{9E2964B8-52BE-4CF1-9293-6E1EBB04AE4F}" sibTransId="{9B52FF7E-1C1E-4BEB-904E-8DE7DD5848E6}"/>
    <dgm:cxn modelId="{05830F7A-F826-41D3-92A6-F3AFDD8A7D45}" type="presParOf" srcId="{ADE005A6-9FF1-4E6A-A574-F1775AE9093B}" destId="{56FF8E55-7160-4449-A7D2-4207F3B8AC4C}" srcOrd="0" destOrd="0" presId="urn:microsoft.com/office/officeart/2005/8/layout/default"/>
    <dgm:cxn modelId="{CE83518F-B461-453B-BC76-A1BA07A14E96}" type="presParOf" srcId="{ADE005A6-9FF1-4E6A-A574-F1775AE9093B}" destId="{5C929380-D401-4560-BA1C-E03367020B70}" srcOrd="1" destOrd="0" presId="urn:microsoft.com/office/officeart/2005/8/layout/default"/>
    <dgm:cxn modelId="{21156D79-F9C5-4386-B954-23002A048B4E}" type="presParOf" srcId="{ADE005A6-9FF1-4E6A-A574-F1775AE9093B}" destId="{6DBC49AF-591F-4F58-9E2F-0589BB4BC8D8}" srcOrd="2" destOrd="0" presId="urn:microsoft.com/office/officeart/2005/8/layout/default"/>
    <dgm:cxn modelId="{433CA849-4537-4ABE-AF92-F1EE16E6B449}" type="presParOf" srcId="{ADE005A6-9FF1-4E6A-A574-F1775AE9093B}" destId="{05FDF67C-86CC-4B70-BF75-A16862B0D9C3}" srcOrd="3" destOrd="0" presId="urn:microsoft.com/office/officeart/2005/8/layout/default"/>
    <dgm:cxn modelId="{A3670CDD-E733-4581-A744-8CFFA43FD624}" type="presParOf" srcId="{ADE005A6-9FF1-4E6A-A574-F1775AE9093B}" destId="{D931D8BE-F582-4D71-8B01-053154A2B41B}" srcOrd="4" destOrd="0" presId="urn:microsoft.com/office/officeart/2005/8/layout/default"/>
    <dgm:cxn modelId="{C812DA00-6D3C-4B97-A3E8-3D627B2DCC31}" type="presParOf" srcId="{ADE005A6-9FF1-4E6A-A574-F1775AE9093B}" destId="{AC3CEE7C-E0A2-47BB-B1DC-2939E3267E8A}" srcOrd="5" destOrd="0" presId="urn:microsoft.com/office/officeart/2005/8/layout/default"/>
    <dgm:cxn modelId="{2666F604-56CF-41FC-ADCB-D673683CF0B7}" type="presParOf" srcId="{ADE005A6-9FF1-4E6A-A574-F1775AE9093B}" destId="{E43B3346-BB78-4C45-8366-2F5B93F0E930}" srcOrd="6" destOrd="0" presId="urn:microsoft.com/office/officeart/2005/8/layout/default"/>
    <dgm:cxn modelId="{5525DDDC-0FF5-4A2E-80E6-82C313DD6CBE}" type="presParOf" srcId="{ADE005A6-9FF1-4E6A-A574-F1775AE9093B}" destId="{1FB62D94-399B-46D2-849C-D2341B7F4268}" srcOrd="7" destOrd="0" presId="urn:microsoft.com/office/officeart/2005/8/layout/default"/>
    <dgm:cxn modelId="{9FCA54E3-19B9-49AF-A1F3-B5D4F25393CC}" type="presParOf" srcId="{ADE005A6-9FF1-4E6A-A574-F1775AE9093B}" destId="{2C8174FB-7A14-4468-AA41-3D82B0E3CF5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F8E55-7160-4449-A7D2-4207F3B8AC4C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 err="1"/>
            <a:t>кинутий</a:t>
          </a:r>
          <a:endParaRPr lang="ru-RU" sz="4400" kern="1200" dirty="0"/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 err="1"/>
            <a:t>кинений</a:t>
          </a:r>
          <a:endParaRPr lang="ru-RU" sz="4400" kern="1200" dirty="0"/>
        </a:p>
      </dsp:txBody>
      <dsp:txXfrm>
        <a:off x="0" y="39687"/>
        <a:ext cx="3286125" cy="1971675"/>
      </dsp:txXfrm>
    </dsp:sp>
    <dsp:sp modelId="{6DBC49AF-591F-4F58-9E2F-0589BB4BC8D8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 err="1"/>
            <a:t>розвинутий</a:t>
          </a:r>
          <a:endParaRPr lang="ru-RU" sz="4000" kern="1200" dirty="0"/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 err="1"/>
            <a:t>розвинений</a:t>
          </a:r>
          <a:endParaRPr lang="ru-RU" sz="4000" kern="1200" dirty="0"/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000" kern="1200" dirty="0"/>
        </a:p>
      </dsp:txBody>
      <dsp:txXfrm>
        <a:off x="3614737" y="39687"/>
        <a:ext cx="3286125" cy="1971675"/>
      </dsp:txXfrm>
    </dsp:sp>
    <dsp:sp modelId="{D931D8BE-F582-4D71-8B01-053154A2B41B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 err="1"/>
            <a:t>замкнутий</a:t>
          </a:r>
          <a:endParaRPr lang="ru-RU" sz="4800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 err="1"/>
            <a:t>замкнений</a:t>
          </a:r>
          <a:endParaRPr lang="ru-RU" sz="4800" kern="1200" dirty="0"/>
        </a:p>
      </dsp:txBody>
      <dsp:txXfrm>
        <a:off x="7229475" y="39687"/>
        <a:ext cx="3286125" cy="1971675"/>
      </dsp:txXfrm>
    </dsp:sp>
    <dsp:sp modelId="{E43B3346-BB78-4C45-8366-2F5B93F0E930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 err="1"/>
            <a:t>молотий</a:t>
          </a:r>
          <a:endParaRPr lang="ru-RU" sz="4800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 err="1"/>
            <a:t>мелений</a:t>
          </a:r>
          <a:endParaRPr lang="ru-RU" sz="4800" kern="1200" dirty="0"/>
        </a:p>
      </dsp:txBody>
      <dsp:txXfrm>
        <a:off x="1807368" y="2339975"/>
        <a:ext cx="3286125" cy="1971675"/>
      </dsp:txXfrm>
    </dsp:sp>
    <dsp:sp modelId="{2C8174FB-7A14-4468-AA41-3D82B0E3CF52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 err="1"/>
            <a:t>колотий</a:t>
          </a:r>
          <a:endParaRPr lang="ru-RU" sz="4800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 err="1"/>
            <a:t>колений</a:t>
          </a:r>
          <a:endParaRPr lang="ru-RU" sz="48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19EEA-30CD-42B7-AAA4-83AFBE41F71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3632C-4811-43AF-B52D-5524F17CC81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168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257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5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37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602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35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47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734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935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09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484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ED02-04F6-4CF1-A344-8C40AB503DA8}" type="datetimeFigureOut">
              <a:rPr lang="uk-UA" smtClean="0"/>
              <a:t>21.01.2024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8C58-F398-456C-A487-17F99B979B3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328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dirty="0" err="1"/>
              <a:t>Двадять</a:t>
            </a:r>
            <a:r>
              <a:rPr lang="uk-UA" sz="4400" b="1" dirty="0"/>
              <a:t> друге січня</a:t>
            </a:r>
            <a:br>
              <a:rPr lang="uk-UA" sz="4400" b="1" dirty="0"/>
            </a:br>
            <a:r>
              <a:rPr lang="uk-UA" sz="4400" b="1" dirty="0"/>
              <a:t>Класна робота</a:t>
            </a:r>
            <a:br>
              <a:rPr lang="uk-UA" sz="4400" b="1" dirty="0"/>
            </a:br>
            <a:r>
              <a:rPr lang="uk-UA" sz="4400" b="1" dirty="0"/>
              <a:t>Перехід дієприкметників у прикметники.</a:t>
            </a:r>
            <a:br>
              <a:rPr lang="uk-UA" sz="4400" b="1" dirty="0"/>
            </a:br>
            <a:r>
              <a:rPr lang="uk-UA" sz="4400" b="1" dirty="0"/>
              <a:t>Написання -н- у дієприкметниках</a:t>
            </a:r>
            <a:br>
              <a:rPr lang="uk-UA" sz="4400" b="1" dirty="0"/>
            </a:br>
            <a:r>
              <a:rPr lang="uk-UA" sz="4400" b="1" dirty="0"/>
              <a:t> та -</a:t>
            </a:r>
            <a:r>
              <a:rPr lang="uk-UA" sz="4400" b="1" dirty="0" err="1"/>
              <a:t>нн</a:t>
            </a:r>
            <a:r>
              <a:rPr lang="uk-UA" sz="4400" b="1" dirty="0"/>
              <a:t>- у прикметниках дієприкметникового походження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                                                                                                 Щира душа насититься,</a:t>
            </a:r>
          </a:p>
          <a:p>
            <a:r>
              <a:rPr lang="uk-UA" dirty="0"/>
              <a:t>                                                                                                 і той, хто напоює, </a:t>
            </a:r>
          </a:p>
          <a:p>
            <a:r>
              <a:rPr lang="uk-UA" dirty="0"/>
              <a:t>                                                                                                 буде напоєний.</a:t>
            </a:r>
          </a:p>
          <a:p>
            <a:r>
              <a:rPr lang="uk-UA" dirty="0"/>
              <a:t>                                                                                                                               Біблія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4589463"/>
            <a:ext cx="4889501" cy="22685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3947" y="1"/>
            <a:ext cx="3688053" cy="170973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066800" y="3048000"/>
            <a:ext cx="4003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0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67345"/>
          </a:xfrm>
        </p:spPr>
        <p:txBody>
          <a:bodyPr>
            <a:normAutofit/>
          </a:bodyPr>
          <a:lstStyle/>
          <a:p>
            <a:r>
              <a:rPr lang="uk-UA" sz="8800" dirty="0">
                <a:solidFill>
                  <a:srgbClr val="7030A0"/>
                </a:solidFill>
              </a:rPr>
              <a:t>МЕТА УРОКУ: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524000" y="1967345"/>
            <a:ext cx="9144000" cy="4682837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rgbClr val="002060"/>
                </a:solidFill>
              </a:rPr>
              <a:t>-   ПОВТОРИТИ МАТЕРІАЛ ПРО ДІЄПРИКМЕТНИК;</a:t>
            </a:r>
          </a:p>
          <a:p>
            <a:pPr marL="342900" indent="-342900">
              <a:buFontTx/>
              <a:buChar char="-"/>
            </a:pPr>
            <a:r>
              <a:rPr lang="uk-UA" sz="3200" dirty="0">
                <a:solidFill>
                  <a:srgbClr val="002060"/>
                </a:solidFill>
              </a:rPr>
              <a:t>НАВЧИТИСЯ ПРАВИЛЬНО ПИСАТИ ДІЄПРИКМЕТНИКИ ТА ПРИКМЕТНИКИ ДІЄПРИКМЕТНИКОВОГО ПОХОДЖЕННЯ;</a:t>
            </a:r>
          </a:p>
          <a:p>
            <a:pPr marL="342900" indent="-342900">
              <a:buFontTx/>
              <a:buChar char="-"/>
            </a:pPr>
            <a:r>
              <a:rPr lang="uk-UA" sz="3200" dirty="0">
                <a:solidFill>
                  <a:srgbClr val="002060"/>
                </a:solidFill>
              </a:rPr>
              <a:t>РОЗВИВАТИ КОМУНІКАТИВНІ ЗДІБНОСТІ, ТВОРЧЕ МИСЛЕННЯ;</a:t>
            </a:r>
          </a:p>
          <a:p>
            <a:pPr marL="342900" indent="-342900">
              <a:buFontTx/>
              <a:buChar char="-"/>
            </a:pPr>
            <a:r>
              <a:rPr lang="uk-UA" sz="3200" dirty="0">
                <a:solidFill>
                  <a:srgbClr val="002060"/>
                </a:solidFill>
              </a:rPr>
              <a:t>ПЛЕКАТИ ПОЧУТТЯ ЛЮБОВІ ДО ПРИРОДИ РІДНОГО КРАЮ.</a:t>
            </a:r>
          </a:p>
        </p:txBody>
      </p:sp>
    </p:spTree>
    <p:extLst>
      <p:ext uri="{BB962C8B-B14F-4D97-AF65-F5344CB8AC3E}">
        <p14:creationId xmlns:p14="http://schemas.microsoft.com/office/powerpoint/2010/main" val="291583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>
                <a:solidFill>
                  <a:srgbClr val="7030A0"/>
                </a:solidFill>
              </a:rPr>
              <a:t>           ДІЄПРИКМЕТНИКИ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               </a:t>
            </a:r>
            <a:r>
              <a:rPr lang="uk-UA" dirty="0">
                <a:solidFill>
                  <a:srgbClr val="00B050"/>
                </a:solidFill>
              </a:rPr>
              <a:t>АКТИВНІ</a:t>
            </a:r>
          </a:p>
          <a:p>
            <a:pPr marL="0" indent="0">
              <a:buNone/>
            </a:pPr>
            <a:r>
              <a:rPr lang="uk-UA" dirty="0"/>
              <a:t>Минулого часу (доконаного виду):</a:t>
            </a:r>
          </a:p>
          <a:p>
            <a:pPr marL="0" indent="0">
              <a:buNone/>
            </a:pPr>
            <a:r>
              <a:rPr lang="uk-UA" dirty="0">
                <a:solidFill>
                  <a:srgbClr val="7030A0"/>
                </a:solidFill>
              </a:rPr>
              <a:t>суфікс  -л-</a:t>
            </a:r>
          </a:p>
          <a:p>
            <a:pPr marL="0" indent="0">
              <a:buNone/>
            </a:pPr>
            <a:r>
              <a:rPr lang="uk-UA" dirty="0"/>
              <a:t>пожовкле, опале, розквітле;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Теперішнього часу (</a:t>
            </a:r>
            <a:r>
              <a:rPr lang="uk-UA" dirty="0" err="1"/>
              <a:t>недок</a:t>
            </a:r>
            <a:r>
              <a:rPr lang="uk-UA" dirty="0"/>
              <a:t>. виду):</a:t>
            </a:r>
          </a:p>
          <a:p>
            <a:pPr marL="0" indent="0">
              <a:buNone/>
            </a:pPr>
            <a:r>
              <a:rPr lang="uk-UA" dirty="0">
                <a:solidFill>
                  <a:srgbClr val="7030A0"/>
                </a:solidFill>
              </a:rPr>
              <a:t>суфікси -уч-(-</a:t>
            </a:r>
            <a:r>
              <a:rPr lang="uk-UA" dirty="0" err="1">
                <a:solidFill>
                  <a:srgbClr val="7030A0"/>
                </a:solidFill>
              </a:rPr>
              <a:t>юч</a:t>
            </a:r>
            <a:r>
              <a:rPr lang="uk-UA" dirty="0">
                <a:solidFill>
                  <a:srgbClr val="7030A0"/>
                </a:solidFill>
              </a:rPr>
              <a:t>-), -ач-(-</a:t>
            </a:r>
            <a:r>
              <a:rPr lang="uk-UA" dirty="0" err="1">
                <a:solidFill>
                  <a:srgbClr val="7030A0"/>
                </a:solidFill>
              </a:rPr>
              <a:t>яч</a:t>
            </a:r>
            <a:r>
              <a:rPr lang="uk-UA" dirty="0">
                <a:solidFill>
                  <a:srgbClr val="7030A0"/>
                </a:solidFill>
              </a:rPr>
              <a:t>-)</a:t>
            </a:r>
          </a:p>
          <a:p>
            <a:pPr marL="0" indent="0">
              <a:buNone/>
            </a:pPr>
            <a:r>
              <a:rPr lang="uk-UA" dirty="0"/>
              <a:t> хвилюючі, знаючий, </a:t>
            </a:r>
          </a:p>
          <a:p>
            <a:pPr marL="0" indent="0">
              <a:buNone/>
            </a:pPr>
            <a:r>
              <a:rPr lang="uk-UA" dirty="0"/>
              <a:t>мисляча, розгарячіле.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553200" y="1825625"/>
            <a:ext cx="5209308" cy="4351338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rgbClr val="00B0F0"/>
                </a:solidFill>
              </a:rPr>
              <a:t>ПАСИВНІ</a:t>
            </a:r>
            <a:r>
              <a:rPr lang="uk-UA" dirty="0"/>
              <a:t> – </a:t>
            </a:r>
          </a:p>
          <a:p>
            <a:pPr marL="0" indent="0">
              <a:buNone/>
            </a:pPr>
            <a:r>
              <a:rPr lang="uk-UA" dirty="0"/>
              <a:t>Минулого часу (доконаного виду):</a:t>
            </a:r>
          </a:p>
          <a:p>
            <a:pPr marL="0" indent="0">
              <a:buNone/>
            </a:pPr>
            <a:r>
              <a:rPr lang="uk-UA" dirty="0">
                <a:solidFill>
                  <a:srgbClr val="7030A0"/>
                </a:solidFill>
              </a:rPr>
              <a:t>суфікси   -н-, -</a:t>
            </a:r>
            <a:r>
              <a:rPr lang="uk-UA" dirty="0" err="1">
                <a:solidFill>
                  <a:srgbClr val="7030A0"/>
                </a:solidFill>
              </a:rPr>
              <a:t>ен</a:t>
            </a:r>
            <a:r>
              <a:rPr lang="uk-UA" dirty="0">
                <a:solidFill>
                  <a:srgbClr val="7030A0"/>
                </a:solidFill>
              </a:rPr>
              <a:t>-, -т-</a:t>
            </a:r>
          </a:p>
          <a:p>
            <a:pPr marL="0" indent="0">
              <a:buNone/>
            </a:pPr>
            <a:r>
              <a:rPr lang="uk-UA" dirty="0"/>
              <a:t>прочитана книга (кимось),</a:t>
            </a:r>
          </a:p>
          <a:p>
            <a:pPr marL="0" indent="0">
              <a:buNone/>
            </a:pPr>
            <a:r>
              <a:rPr lang="uk-UA" dirty="0"/>
              <a:t>посаджені квіти (хтось посадив),</a:t>
            </a:r>
          </a:p>
          <a:p>
            <a:pPr marL="0" indent="0">
              <a:buNone/>
            </a:pPr>
            <a:r>
              <a:rPr lang="uk-UA" dirty="0"/>
              <a:t>помите вікно (хтось помив),</a:t>
            </a:r>
          </a:p>
          <a:p>
            <a:pPr marL="0" indent="0">
              <a:buNone/>
            </a:pPr>
            <a:r>
              <a:rPr lang="uk-UA" dirty="0"/>
              <a:t>посіяне, збудована, сформульована.</a:t>
            </a:r>
          </a:p>
          <a:p>
            <a:pPr marL="0" indent="0">
              <a:buNone/>
            </a:pPr>
            <a:r>
              <a:rPr lang="uk-UA" dirty="0"/>
              <a:t>У теперішньому часі не вживаються.</a:t>
            </a:r>
          </a:p>
          <a:p>
            <a:pPr marL="0" indent="0">
              <a:buNone/>
            </a:pPr>
            <a:r>
              <a:rPr lang="uk-UA" dirty="0"/>
              <a:t>Дуже </a:t>
            </a:r>
            <a:r>
              <a:rPr lang="uk-UA" dirty="0" err="1"/>
              <a:t>рідко</a:t>
            </a:r>
            <a:r>
              <a:rPr lang="uk-UA" dirty="0"/>
              <a:t> бувають </a:t>
            </a:r>
            <a:r>
              <a:rPr lang="uk-UA" dirty="0" err="1"/>
              <a:t>недок</a:t>
            </a:r>
            <a:r>
              <a:rPr lang="uk-UA" dirty="0"/>
              <a:t>. виду.</a:t>
            </a:r>
          </a:p>
        </p:txBody>
      </p:sp>
    </p:spTree>
    <p:extLst>
      <p:ext uri="{BB962C8B-B14F-4D97-AF65-F5344CB8AC3E}">
        <p14:creationId xmlns:p14="http://schemas.microsoft.com/office/powerpoint/2010/main" val="31030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            Паралельні форми пасивних </a:t>
            </a:r>
            <a:br>
              <a:rPr lang="uk-UA" dirty="0">
                <a:solidFill>
                  <a:srgbClr val="7030A0"/>
                </a:solidFill>
              </a:rPr>
            </a:br>
            <a:r>
              <a:rPr lang="uk-UA" dirty="0">
                <a:solidFill>
                  <a:srgbClr val="7030A0"/>
                </a:solidFill>
              </a:rPr>
              <a:t>         дієприкметників   на -</a:t>
            </a:r>
            <a:r>
              <a:rPr lang="uk-UA" dirty="0" err="1">
                <a:solidFill>
                  <a:srgbClr val="7030A0"/>
                </a:solidFill>
              </a:rPr>
              <a:t>тий</a:t>
            </a:r>
            <a:r>
              <a:rPr lang="uk-UA" dirty="0">
                <a:solidFill>
                  <a:srgbClr val="7030A0"/>
                </a:solidFill>
              </a:rPr>
              <a:t>, - ний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510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63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Перехід</a:t>
            </a:r>
            <a:r>
              <a:rPr lang="ru-RU" b="1" i="0" dirty="0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дієприкметників</a:t>
            </a:r>
            <a:r>
              <a:rPr lang="ru-RU" b="1" i="0" dirty="0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1" i="0" dirty="0" err="1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прикметники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7030A0"/>
                </a:solidFill>
              </a:rPr>
              <a:t>Так, у </a:t>
            </a:r>
            <a:r>
              <a:rPr lang="ru-RU" sz="4000" dirty="0" err="1">
                <a:solidFill>
                  <a:srgbClr val="7030A0"/>
                </a:solidFill>
              </a:rPr>
              <a:t>словосполученнях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битий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шлях, </a:t>
            </a:r>
            <a:r>
              <a:rPr lang="ru-RU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освічена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людина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виділені</a:t>
            </a:r>
            <a:r>
              <a:rPr lang="ru-RU" sz="4000" dirty="0">
                <a:solidFill>
                  <a:srgbClr val="7030A0"/>
                </a:solidFill>
              </a:rPr>
              <a:t> слова </a:t>
            </a:r>
            <a:r>
              <a:rPr lang="ru-RU" sz="4000" dirty="0" err="1">
                <a:solidFill>
                  <a:srgbClr val="7030A0"/>
                </a:solidFill>
              </a:rPr>
              <a:t>вказують</a:t>
            </a:r>
            <a:r>
              <a:rPr lang="ru-RU" sz="4000" dirty="0">
                <a:solidFill>
                  <a:srgbClr val="7030A0"/>
                </a:solidFill>
              </a:rPr>
              <a:t> на </a:t>
            </a:r>
            <a:r>
              <a:rPr lang="ru-RU" sz="4000" dirty="0" err="1">
                <a:solidFill>
                  <a:srgbClr val="7030A0"/>
                </a:solidFill>
              </a:rPr>
              <a:t>постійну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ознаку</a:t>
            </a:r>
            <a:r>
              <a:rPr lang="ru-RU" sz="4000" dirty="0">
                <a:solidFill>
                  <a:srgbClr val="7030A0"/>
                </a:solidFill>
              </a:rPr>
              <a:t> (перше з них не </a:t>
            </a:r>
            <a:r>
              <a:rPr lang="ru-RU" sz="4000" dirty="0" err="1">
                <a:solidFill>
                  <a:srgbClr val="7030A0"/>
                </a:solidFill>
              </a:rPr>
              <a:t>має</a:t>
            </a:r>
            <a:r>
              <a:rPr lang="ru-RU" sz="4000" dirty="0">
                <a:solidFill>
                  <a:srgbClr val="7030A0"/>
                </a:solidFill>
              </a:rPr>
              <a:t>, </a:t>
            </a:r>
            <a:r>
              <a:rPr lang="ru-RU" sz="4000" dirty="0" err="1">
                <a:solidFill>
                  <a:srgbClr val="7030A0"/>
                </a:solidFill>
              </a:rPr>
              <a:t>зокрема</a:t>
            </a:r>
            <a:r>
              <a:rPr lang="ru-RU" sz="4000" dirty="0">
                <a:solidFill>
                  <a:srgbClr val="7030A0"/>
                </a:solidFill>
              </a:rPr>
              <a:t>, </a:t>
            </a:r>
            <a:r>
              <a:rPr lang="ru-RU" sz="4000" dirty="0" err="1">
                <a:solidFill>
                  <a:srgbClr val="7030A0"/>
                </a:solidFill>
              </a:rPr>
              <a:t>ознаки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err="1">
                <a:solidFill>
                  <a:srgbClr val="7030A0"/>
                </a:solidFill>
              </a:rPr>
              <a:t>недоко-наного</a:t>
            </a:r>
            <a:r>
              <a:rPr lang="ru-RU" sz="4000" dirty="0">
                <a:solidFill>
                  <a:srgbClr val="7030A0"/>
                </a:solidFill>
              </a:rPr>
              <a:t> виду і </a:t>
            </a:r>
            <a:r>
              <a:rPr lang="ru-RU" sz="4000" dirty="0" err="1">
                <a:solidFill>
                  <a:srgbClr val="7030A0"/>
                </a:solidFill>
              </a:rPr>
              <a:t>теперішнього</a:t>
            </a:r>
            <a:r>
              <a:rPr lang="ru-RU" sz="4000" dirty="0">
                <a:solidFill>
                  <a:srgbClr val="7030A0"/>
                </a:solidFill>
              </a:rPr>
              <a:t> часу, друге — </a:t>
            </a:r>
            <a:r>
              <a:rPr lang="ru-RU" sz="4000" dirty="0" err="1">
                <a:solidFill>
                  <a:srgbClr val="7030A0"/>
                </a:solidFill>
              </a:rPr>
              <a:t>доконаного</a:t>
            </a:r>
            <a:r>
              <a:rPr lang="ru-RU" sz="4000" dirty="0">
                <a:solidFill>
                  <a:srgbClr val="7030A0"/>
                </a:solidFill>
              </a:rPr>
              <a:t> виду і </a:t>
            </a:r>
            <a:r>
              <a:rPr lang="ru-RU" sz="4000" dirty="0" err="1">
                <a:solidFill>
                  <a:srgbClr val="7030A0"/>
                </a:solidFill>
              </a:rPr>
              <a:t>минулого</a:t>
            </a:r>
            <a:r>
              <a:rPr lang="ru-RU" sz="4000" dirty="0">
                <a:solidFill>
                  <a:srgbClr val="7030A0"/>
                </a:solidFill>
              </a:rPr>
              <a:t> часу). </a:t>
            </a:r>
            <a:r>
              <a:rPr lang="ru-RU" sz="4000" dirty="0" err="1">
                <a:solidFill>
                  <a:srgbClr val="7030A0"/>
                </a:solidFill>
              </a:rPr>
              <a:t>Це</a:t>
            </a:r>
            <a:r>
              <a:rPr lang="ru-RU" sz="4000" dirty="0">
                <a:solidFill>
                  <a:srgbClr val="7030A0"/>
                </a:solidFill>
              </a:rPr>
              <a:t> — </a:t>
            </a:r>
            <a:r>
              <a:rPr lang="ru-RU" sz="4000" dirty="0" err="1">
                <a:solidFill>
                  <a:srgbClr val="7030A0"/>
                </a:solidFill>
              </a:rPr>
              <a:t>прикметники</a:t>
            </a:r>
            <a:r>
              <a:rPr lang="ru-RU" sz="4000" dirty="0">
                <a:solidFill>
                  <a:srgbClr val="7030A0"/>
                </a:solidFill>
              </a:rPr>
              <a:t>.</a:t>
            </a:r>
            <a:endParaRPr lang="uk-U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6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Перехід</a:t>
            </a:r>
            <a:r>
              <a:rPr lang="ru-RU" b="1" i="0" dirty="0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дієприкметників</a:t>
            </a:r>
            <a:r>
              <a:rPr lang="ru-RU" b="1" i="0" dirty="0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dirty="0">
                <a:solidFill>
                  <a:srgbClr val="4682B4"/>
                </a:solidFill>
                <a:latin typeface="Roboto" panose="02000000000000000000" pitchFamily="2" charset="0"/>
              </a:rPr>
              <a:t>в </a:t>
            </a:r>
            <a:r>
              <a:rPr lang="ru-RU" b="1" i="0" dirty="0" err="1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іменники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Деякі з таких колишніх дієприкметників можуть втратити і здатність вказувати на ознаку предмета, і самі позначають предмет, переходячи таким чином до іменників</a:t>
            </a:r>
            <a:r>
              <a:rPr lang="uk-UA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: </a:t>
            </a:r>
            <a:r>
              <a:rPr lang="uk-UA" sz="3600" b="1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керуючий, командуючий, завідуючий, учений</a:t>
            </a:r>
            <a:r>
              <a:rPr lang="uk-UA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:</a:t>
            </a:r>
            <a:endParaRPr lang="uk-UA" sz="3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uk-UA" sz="3600" b="1" i="1" dirty="0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Керуючий</a:t>
            </a:r>
            <a:r>
              <a:rPr lang="uk-UA" sz="3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uk-UA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провів нараду;</a:t>
            </a:r>
            <a:endParaRPr lang="uk-UA" sz="3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uk-UA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Орденами нагороджено багатьох </a:t>
            </a:r>
            <a:r>
              <a:rPr lang="uk-UA" sz="3600" b="1" i="1" dirty="0">
                <a:solidFill>
                  <a:srgbClr val="4682B4"/>
                </a:solidFill>
                <a:effectLst/>
                <a:latin typeface="Roboto" panose="02000000000000000000" pitchFamily="2" charset="0"/>
              </a:rPr>
              <a:t>учених</a:t>
            </a:r>
            <a:r>
              <a:rPr lang="uk-UA" sz="36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uk-UA" sz="3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uk-U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          </a:t>
            </a:r>
            <a:r>
              <a:rPr lang="uk-UA" sz="6000" b="1" dirty="0">
                <a:solidFill>
                  <a:srgbClr val="00B050"/>
                </a:solidFill>
              </a:rPr>
              <a:t>РОЗРІЗНЯЙМО!!!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39801" y="1681163"/>
            <a:ext cx="5157787" cy="823912"/>
          </a:xfrm>
        </p:spPr>
        <p:txBody>
          <a:bodyPr>
            <a:normAutofit/>
          </a:bodyPr>
          <a:lstStyle/>
          <a:p>
            <a:r>
              <a:rPr lang="uk-UA" sz="4400" dirty="0">
                <a:solidFill>
                  <a:srgbClr val="7030A0"/>
                </a:solidFill>
              </a:rPr>
              <a:t>Дієприкметники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Вказують на тимчасову ознаку:</a:t>
            </a:r>
          </a:p>
          <a:p>
            <a:r>
              <a:rPr lang="uk-UA" dirty="0"/>
              <a:t>Висохлий листок, освітлена вулиця, картопля, смажена на салі, сіяна вручну кукурудза, квашена в діжці капуста </a:t>
            </a:r>
          </a:p>
          <a:p>
            <a:endParaRPr lang="uk-UA" dirty="0"/>
          </a:p>
          <a:p>
            <a:r>
              <a:rPr lang="uk-UA" dirty="0"/>
              <a:t>В</a:t>
            </a:r>
            <a:r>
              <a:rPr lang="uk-UA" dirty="0">
                <a:solidFill>
                  <a:srgbClr val="7030A0"/>
                </a:solidFill>
              </a:rPr>
              <a:t>а</a:t>
            </a:r>
            <a:r>
              <a:rPr lang="uk-UA" dirty="0"/>
              <a:t>рений, п</a:t>
            </a:r>
            <a:r>
              <a:rPr lang="uk-UA" dirty="0">
                <a:solidFill>
                  <a:srgbClr val="7030A0"/>
                </a:solidFill>
              </a:rPr>
              <a:t>е</a:t>
            </a:r>
            <a:r>
              <a:rPr lang="uk-UA" dirty="0"/>
              <a:t>чений, зд</a:t>
            </a:r>
            <a:r>
              <a:rPr lang="uk-UA" dirty="0">
                <a:solidFill>
                  <a:srgbClr val="7030A0"/>
                </a:solidFill>
              </a:rPr>
              <a:t>і</a:t>
            </a:r>
            <a:r>
              <a:rPr lang="uk-UA" dirty="0"/>
              <a:t>йснений, незд</a:t>
            </a:r>
            <a:r>
              <a:rPr lang="uk-UA" dirty="0">
                <a:solidFill>
                  <a:srgbClr val="7030A0"/>
                </a:solidFill>
              </a:rPr>
              <a:t>о</a:t>
            </a:r>
            <a:r>
              <a:rPr lang="uk-UA" dirty="0"/>
              <a:t>ланий, незл</a:t>
            </a:r>
            <a:r>
              <a:rPr lang="uk-UA" dirty="0">
                <a:solidFill>
                  <a:srgbClr val="7030A0"/>
                </a:solidFill>
              </a:rPr>
              <a:t>і</a:t>
            </a:r>
            <a:r>
              <a:rPr lang="uk-UA" dirty="0"/>
              <a:t>чений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uk-UA" sz="4400" dirty="0">
                <a:solidFill>
                  <a:srgbClr val="7030A0"/>
                </a:solidFill>
              </a:rPr>
              <a:t>Прикметники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Вказують на постійну ознаку:</a:t>
            </a:r>
          </a:p>
          <a:p>
            <a:r>
              <a:rPr lang="uk-UA" dirty="0"/>
              <a:t>вихована людина, сушені ягоди, освічений народ, досвідчений козак, битий шлях, сіяне борошно, спілий кавун, смажена риба, квашена капуста.</a:t>
            </a:r>
          </a:p>
          <a:p>
            <a:r>
              <a:rPr lang="uk-UA" dirty="0"/>
              <a:t>Вар</a:t>
            </a:r>
            <a:r>
              <a:rPr lang="uk-UA" dirty="0">
                <a:solidFill>
                  <a:srgbClr val="7030A0"/>
                </a:solidFill>
              </a:rPr>
              <a:t>е</a:t>
            </a:r>
            <a:r>
              <a:rPr lang="uk-UA" dirty="0"/>
              <a:t>ний, печ</a:t>
            </a:r>
            <a:r>
              <a:rPr lang="uk-UA" dirty="0">
                <a:solidFill>
                  <a:srgbClr val="7030A0"/>
                </a:solidFill>
              </a:rPr>
              <a:t>е</a:t>
            </a:r>
            <a:r>
              <a:rPr lang="uk-UA" dirty="0"/>
              <a:t>ний, здійсн</a:t>
            </a:r>
            <a:r>
              <a:rPr lang="uk-UA" dirty="0">
                <a:solidFill>
                  <a:srgbClr val="7030A0"/>
                </a:solidFill>
              </a:rPr>
              <a:t>енн</a:t>
            </a:r>
            <a:r>
              <a:rPr lang="uk-UA" dirty="0"/>
              <a:t>ий, нездол</a:t>
            </a:r>
            <a:r>
              <a:rPr lang="uk-UA" dirty="0">
                <a:solidFill>
                  <a:srgbClr val="7030A0"/>
                </a:solidFill>
              </a:rPr>
              <a:t>анн</a:t>
            </a:r>
            <a:r>
              <a:rPr lang="uk-UA" dirty="0"/>
              <a:t>ий. незліч</a:t>
            </a:r>
            <a:r>
              <a:rPr lang="uk-UA" dirty="0">
                <a:solidFill>
                  <a:srgbClr val="7030A0"/>
                </a:solidFill>
              </a:rPr>
              <a:t>енн</a:t>
            </a:r>
            <a:r>
              <a:rPr lang="uk-UA" dirty="0"/>
              <a:t>ий,  </a:t>
            </a:r>
          </a:p>
        </p:txBody>
      </p:sp>
    </p:spTree>
    <p:extLst>
      <p:ext uri="{BB962C8B-B14F-4D97-AF65-F5344CB8AC3E}">
        <p14:creationId xmlns:p14="http://schemas.microsoft.com/office/powerpoint/2010/main" val="222988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                ЗАПАМЯТАЙМО!!!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НІКОЛИ НЕ ПОДОВЖУЄТЬСЯ  - Н - У ДІЄПРИКМЕТНИКАХ!!!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Намальований, даний, бажаний,</a:t>
            </a:r>
          </a:p>
          <a:p>
            <a:r>
              <a:rPr lang="uk-UA" dirty="0"/>
              <a:t>неск</a:t>
            </a:r>
            <a:r>
              <a:rPr lang="uk-UA" dirty="0">
                <a:solidFill>
                  <a:srgbClr val="C00000"/>
                </a:solidFill>
              </a:rPr>
              <a:t>а</a:t>
            </a:r>
            <a:r>
              <a:rPr lang="uk-UA" dirty="0"/>
              <a:t>заний, нездол</a:t>
            </a:r>
            <a:r>
              <a:rPr lang="uk-UA" dirty="0">
                <a:solidFill>
                  <a:srgbClr val="C00000"/>
                </a:solidFill>
              </a:rPr>
              <a:t>а</a:t>
            </a:r>
            <a:r>
              <a:rPr lang="uk-UA" dirty="0"/>
              <a:t>ний,</a:t>
            </a:r>
          </a:p>
          <a:p>
            <a:pPr marL="0" indent="0">
              <a:buNone/>
            </a:pPr>
            <a:r>
              <a:rPr lang="uk-UA" dirty="0"/>
              <a:t>   прир</a:t>
            </a:r>
            <a:r>
              <a:rPr lang="uk-UA" dirty="0">
                <a:solidFill>
                  <a:srgbClr val="C00000"/>
                </a:solidFill>
              </a:rPr>
              <a:t>е</a:t>
            </a:r>
            <a:r>
              <a:rPr lang="uk-UA" dirty="0"/>
              <a:t>чений, захопл</a:t>
            </a:r>
            <a:r>
              <a:rPr lang="uk-UA" dirty="0">
                <a:solidFill>
                  <a:srgbClr val="C00000"/>
                </a:solidFill>
              </a:rPr>
              <a:t>е</a:t>
            </a:r>
            <a:r>
              <a:rPr lang="uk-UA" dirty="0"/>
              <a:t>ний,            </a:t>
            </a:r>
          </a:p>
          <a:p>
            <a:pPr marL="0" indent="0">
              <a:buNone/>
            </a:pPr>
            <a:r>
              <a:rPr lang="uk-UA" dirty="0"/>
              <a:t>   нап</a:t>
            </a:r>
            <a:r>
              <a:rPr lang="uk-UA" dirty="0">
                <a:solidFill>
                  <a:srgbClr val="C00000"/>
                </a:solidFill>
              </a:rPr>
              <a:t>и</a:t>
            </a:r>
            <a:r>
              <a:rPr lang="uk-UA" dirty="0"/>
              <a:t>саний, </a:t>
            </a:r>
          </a:p>
          <a:p>
            <a:r>
              <a:rPr lang="uk-UA" dirty="0"/>
              <a:t>неоц</a:t>
            </a:r>
            <a:r>
              <a:rPr lang="uk-UA" dirty="0">
                <a:solidFill>
                  <a:srgbClr val="C00000"/>
                </a:solidFill>
              </a:rPr>
              <a:t>і</a:t>
            </a:r>
            <a:r>
              <a:rPr lang="uk-UA" dirty="0"/>
              <a:t>нений, з</a:t>
            </a:r>
            <a:r>
              <a:rPr lang="uk-UA" dirty="0">
                <a:solidFill>
                  <a:srgbClr val="C00000"/>
                </a:solidFill>
              </a:rPr>
              <a:t>і</a:t>
            </a:r>
            <a:r>
              <a:rPr lang="uk-UA" dirty="0"/>
              <a:t>браний, неск</a:t>
            </a:r>
            <a:r>
              <a:rPr lang="uk-UA" dirty="0">
                <a:solidFill>
                  <a:srgbClr val="C00000"/>
                </a:solidFill>
              </a:rPr>
              <a:t>і</a:t>
            </a:r>
            <a:r>
              <a:rPr lang="uk-UA" dirty="0"/>
              <a:t>нчений, обл</a:t>
            </a:r>
            <a:r>
              <a:rPr lang="uk-UA" dirty="0">
                <a:solidFill>
                  <a:srgbClr val="C00000"/>
                </a:solidFill>
              </a:rPr>
              <a:t>а</a:t>
            </a:r>
            <a:r>
              <a:rPr lang="uk-UA" dirty="0"/>
              <a:t>днаний, в</a:t>
            </a:r>
            <a:r>
              <a:rPr lang="uk-UA" dirty="0">
                <a:solidFill>
                  <a:srgbClr val="C00000"/>
                </a:solidFill>
              </a:rPr>
              <a:t>и</a:t>
            </a:r>
            <a:r>
              <a:rPr lang="uk-UA" dirty="0"/>
              <a:t>хований, заспок</a:t>
            </a:r>
            <a:r>
              <a:rPr lang="uk-UA" dirty="0">
                <a:solidFill>
                  <a:srgbClr val="C00000"/>
                </a:solidFill>
              </a:rPr>
              <a:t>о</a:t>
            </a:r>
            <a:r>
              <a:rPr lang="uk-UA" dirty="0"/>
              <a:t>єний,</a:t>
            </a:r>
          </a:p>
          <a:p>
            <a:pPr marL="0" indent="0">
              <a:buNone/>
            </a:pPr>
            <a:r>
              <a:rPr lang="uk-UA" dirty="0"/>
              <a:t>   зам</a:t>
            </a:r>
            <a:r>
              <a:rPr lang="uk-UA" dirty="0">
                <a:solidFill>
                  <a:srgbClr val="C00000"/>
                </a:solidFill>
              </a:rPr>
              <a:t>е</a:t>
            </a:r>
            <a:r>
              <a:rPr lang="uk-UA" dirty="0"/>
              <a:t>тений, жаданий, </a:t>
            </a:r>
          </a:p>
          <a:p>
            <a:pPr marL="0" indent="0">
              <a:buNone/>
            </a:pPr>
            <a:r>
              <a:rPr lang="uk-UA" dirty="0"/>
              <a:t>   нежданий, покл</a:t>
            </a:r>
            <a:r>
              <a:rPr lang="uk-UA" dirty="0">
                <a:solidFill>
                  <a:srgbClr val="C00000"/>
                </a:solidFill>
              </a:rPr>
              <a:t>и</a:t>
            </a:r>
            <a:r>
              <a:rPr lang="uk-UA" dirty="0"/>
              <a:t>каний.  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rgbClr val="7030A0"/>
                </a:solidFill>
              </a:rPr>
              <a:t>У ПРИКМЕТНИКАХ ДІЄПРИКМЕТНИКОВОГО ПХОДЖЕННЯ У НАГОЛОШЕНИХ СУФІКСАХ ПИШЕМО -НН- 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Несказ</a:t>
            </a:r>
            <a:r>
              <a:rPr lang="uk-UA" dirty="0">
                <a:solidFill>
                  <a:srgbClr val="C00000"/>
                </a:solidFill>
              </a:rPr>
              <a:t>анн</a:t>
            </a:r>
            <a:r>
              <a:rPr lang="uk-UA" dirty="0"/>
              <a:t>ий, нездол</a:t>
            </a:r>
            <a:r>
              <a:rPr lang="uk-UA" dirty="0">
                <a:solidFill>
                  <a:srgbClr val="C00000"/>
                </a:solidFill>
              </a:rPr>
              <a:t>анн</a:t>
            </a:r>
            <a:r>
              <a:rPr lang="uk-UA" dirty="0"/>
              <a:t>ий, нескінч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 неоцін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</a:t>
            </a:r>
          </a:p>
          <a:p>
            <a:r>
              <a:rPr lang="uk-UA" dirty="0"/>
              <a:t>незбагн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 незнищ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</a:t>
            </a:r>
          </a:p>
          <a:p>
            <a:pPr marL="0" indent="0">
              <a:buNone/>
            </a:pPr>
            <a:r>
              <a:rPr lang="uk-UA" dirty="0"/>
              <a:t>   непримир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</a:t>
            </a:r>
          </a:p>
          <a:p>
            <a:pPr marL="0" indent="0">
              <a:buNone/>
            </a:pPr>
            <a:r>
              <a:rPr lang="uk-UA" dirty="0"/>
              <a:t>   благослов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 блаж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</a:t>
            </a:r>
          </a:p>
          <a:p>
            <a:pPr marL="0" indent="0">
              <a:buNone/>
            </a:pPr>
            <a:r>
              <a:rPr lang="uk-UA" dirty="0"/>
              <a:t>   свящ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ий, бездог</a:t>
            </a:r>
            <a:r>
              <a:rPr lang="uk-UA" dirty="0">
                <a:solidFill>
                  <a:srgbClr val="C00000"/>
                </a:solidFill>
              </a:rPr>
              <a:t>анн</a:t>
            </a:r>
            <a:r>
              <a:rPr lang="uk-UA" dirty="0"/>
              <a:t>ий, </a:t>
            </a:r>
          </a:p>
          <a:p>
            <a:pPr marL="0" indent="0">
              <a:buNone/>
            </a:pPr>
            <a:r>
              <a:rPr lang="uk-UA" dirty="0"/>
              <a:t>   ока</a:t>
            </a:r>
            <a:r>
              <a:rPr lang="uk-UA" dirty="0">
                <a:solidFill>
                  <a:srgbClr val="C00000"/>
                </a:solidFill>
              </a:rPr>
              <a:t>янн</a:t>
            </a:r>
            <a:r>
              <a:rPr lang="uk-UA" dirty="0"/>
              <a:t>ий, оглаш</a:t>
            </a:r>
            <a:r>
              <a:rPr lang="uk-UA" dirty="0">
                <a:solidFill>
                  <a:srgbClr val="C00000"/>
                </a:solidFill>
              </a:rPr>
              <a:t>енн</a:t>
            </a:r>
            <a:r>
              <a:rPr lang="uk-UA" dirty="0"/>
              <a:t>ий.        </a:t>
            </a:r>
          </a:p>
        </p:txBody>
      </p:sp>
    </p:spTree>
    <p:extLst>
      <p:ext uri="{BB962C8B-B14F-4D97-AF65-F5344CB8AC3E}">
        <p14:creationId xmlns:p14="http://schemas.microsoft.com/office/powerpoint/2010/main" val="2752569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466</Words>
  <Application>Microsoft Office PowerPoint</Application>
  <PresentationFormat>Широкий екран</PresentationFormat>
  <Paragraphs>72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Тема Office</vt:lpstr>
      <vt:lpstr>Двадять друге січня Класна робота Перехід дієприкметників у прикметники. Написання -н- у дієприкметниках  та -нн- у прикметниках дієприкметникового походження</vt:lpstr>
      <vt:lpstr>МЕТА УРОКУ:</vt:lpstr>
      <vt:lpstr>           ДІЄПРИКМЕТНИКИ</vt:lpstr>
      <vt:lpstr>            Паралельні форми пасивних           дієприкметників   на -тий, - ний</vt:lpstr>
      <vt:lpstr>Перехід дієприкметників у прикметники</vt:lpstr>
      <vt:lpstr>Перехід дієприкметників в іменники</vt:lpstr>
      <vt:lpstr>                  РОЗРІЗНЯЙМО!!!</vt:lpstr>
      <vt:lpstr>                ЗАПАМЯТАЙМО!!!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Виктория Зайцева</cp:lastModifiedBy>
  <cp:revision>43</cp:revision>
  <dcterms:created xsi:type="dcterms:W3CDTF">2022-01-20T17:30:22Z</dcterms:created>
  <dcterms:modified xsi:type="dcterms:W3CDTF">2024-01-21T07:28:11Z</dcterms:modified>
</cp:coreProperties>
</file>