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5" r:id="rId2"/>
    <p:sldId id="257" r:id="rId3"/>
    <p:sldId id="259" r:id="rId4"/>
    <p:sldId id="276" r:id="rId5"/>
    <p:sldId id="261" r:id="rId6"/>
    <p:sldId id="277" r:id="rId7"/>
    <p:sldId id="278" r:id="rId8"/>
    <p:sldId id="263" r:id="rId9"/>
    <p:sldId id="27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158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Виктория Зайцева" userId="ad73e267656ca33b" providerId="LiveId" clId="{38896B51-0746-4101-BC7A-2A5746E16564}"/>
    <pc:docChg chg="delSld modSld">
      <pc:chgData name="Виктория Зайцева" userId="ad73e267656ca33b" providerId="LiveId" clId="{38896B51-0746-4101-BC7A-2A5746E16564}" dt="2024-02-12T20:18:15.279" v="43" actId="2696"/>
      <pc:docMkLst>
        <pc:docMk/>
      </pc:docMkLst>
      <pc:sldChg chg="del">
        <pc:chgData name="Виктория Зайцева" userId="ad73e267656ca33b" providerId="LiveId" clId="{38896B51-0746-4101-BC7A-2A5746E16564}" dt="2024-02-12T20:17:28.135" v="37" actId="2696"/>
        <pc:sldMkLst>
          <pc:docMk/>
          <pc:sldMk cId="3691495062" sldId="264"/>
        </pc:sldMkLst>
      </pc:sldChg>
      <pc:sldChg chg="del">
        <pc:chgData name="Виктория Зайцева" userId="ad73e267656ca33b" providerId="LiveId" clId="{38896B51-0746-4101-BC7A-2A5746E16564}" dt="2024-02-12T20:17:48.840" v="38" actId="2696"/>
        <pc:sldMkLst>
          <pc:docMk/>
          <pc:sldMk cId="2947830067" sldId="265"/>
        </pc:sldMkLst>
      </pc:sldChg>
      <pc:sldChg chg="del">
        <pc:chgData name="Виктория Зайцева" userId="ad73e267656ca33b" providerId="LiveId" clId="{38896B51-0746-4101-BC7A-2A5746E16564}" dt="2024-02-12T20:17:56.245" v="39" actId="2696"/>
        <pc:sldMkLst>
          <pc:docMk/>
          <pc:sldMk cId="879477420" sldId="267"/>
        </pc:sldMkLst>
      </pc:sldChg>
      <pc:sldChg chg="del">
        <pc:chgData name="Виктория Зайцева" userId="ad73e267656ca33b" providerId="LiveId" clId="{38896B51-0746-4101-BC7A-2A5746E16564}" dt="2024-02-12T20:18:15.279" v="43" actId="2696"/>
        <pc:sldMkLst>
          <pc:docMk/>
          <pc:sldMk cId="996445889" sldId="269"/>
        </pc:sldMkLst>
      </pc:sldChg>
      <pc:sldChg chg="del">
        <pc:chgData name="Виктория Зайцева" userId="ad73e267656ca33b" providerId="LiveId" clId="{38896B51-0746-4101-BC7A-2A5746E16564}" dt="2024-02-12T20:17:17.409" v="36" actId="2696"/>
        <pc:sldMkLst>
          <pc:docMk/>
          <pc:sldMk cId="2488738830" sldId="273"/>
        </pc:sldMkLst>
      </pc:sldChg>
      <pc:sldChg chg="del">
        <pc:chgData name="Виктория Зайцева" userId="ad73e267656ca33b" providerId="LiveId" clId="{38896B51-0746-4101-BC7A-2A5746E16564}" dt="2024-02-12T20:17:59.014" v="40" actId="2696"/>
        <pc:sldMkLst>
          <pc:docMk/>
          <pc:sldMk cId="2558277277" sldId="274"/>
        </pc:sldMkLst>
      </pc:sldChg>
      <pc:sldChg chg="modSp mod">
        <pc:chgData name="Виктория Зайцева" userId="ad73e267656ca33b" providerId="LiveId" clId="{38896B51-0746-4101-BC7A-2A5746E16564}" dt="2024-02-12T20:16:44.537" v="35" actId="1076"/>
        <pc:sldMkLst>
          <pc:docMk/>
          <pc:sldMk cId="978546889" sldId="275"/>
        </pc:sldMkLst>
        <pc:spChg chg="mod">
          <ac:chgData name="Виктория Зайцева" userId="ad73e267656ca33b" providerId="LiveId" clId="{38896B51-0746-4101-BC7A-2A5746E16564}" dt="2024-02-12T20:16:39.253" v="33" actId="6549"/>
          <ac:spMkLst>
            <pc:docMk/>
            <pc:sldMk cId="978546889" sldId="275"/>
            <ac:spMk id="2" creationId="{00000000-0000-0000-0000-000000000000}"/>
          </ac:spMkLst>
        </pc:spChg>
        <pc:picChg chg="mod">
          <ac:chgData name="Виктория Зайцева" userId="ad73e267656ca33b" providerId="LiveId" clId="{38896B51-0746-4101-BC7A-2A5746E16564}" dt="2024-02-12T20:16:44.537" v="35" actId="1076"/>
          <ac:picMkLst>
            <pc:docMk/>
            <pc:sldMk cId="978546889" sldId="275"/>
            <ac:picMk id="8" creationId="{00000000-0000-0000-0000-000000000000}"/>
          </ac:picMkLst>
        </pc:picChg>
      </pc:sldChg>
      <pc:sldChg chg="del">
        <pc:chgData name="Виктория Зайцева" userId="ad73e267656ca33b" providerId="LiveId" clId="{38896B51-0746-4101-BC7A-2A5746E16564}" dt="2024-02-12T20:18:09.664" v="41" actId="2696"/>
        <pc:sldMkLst>
          <pc:docMk/>
          <pc:sldMk cId="722710531" sldId="280"/>
        </pc:sldMkLst>
      </pc:sldChg>
      <pc:sldChg chg="del">
        <pc:chgData name="Виктория Зайцева" userId="ad73e267656ca33b" providerId="LiveId" clId="{38896B51-0746-4101-BC7A-2A5746E16564}" dt="2024-02-12T20:18:12.725" v="42" actId="2696"/>
        <pc:sldMkLst>
          <pc:docMk/>
          <pc:sldMk cId="3350170772" sldId="281"/>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5C29D1-9F61-48DC-AA88-4AAC61B9C2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3D768E9F-18C1-4A10-95AA-9F29ED558764}">
      <dgm:prSet/>
      <dgm:spPr/>
      <dgm:t>
        <a:bodyPr/>
        <a:lstStyle/>
        <a:p>
          <a:pPr algn="ctr" rtl="0"/>
          <a:r>
            <a:rPr lang="ru-RU" b="1" dirty="0" err="1"/>
            <a:t>Скласти</a:t>
          </a:r>
          <a:r>
            <a:rPr lang="ru-RU" b="1" dirty="0"/>
            <a:t> й </a:t>
          </a:r>
          <a:r>
            <a:rPr lang="ru-RU" b="1" dirty="0" err="1"/>
            <a:t>записати</a:t>
          </a:r>
          <a:r>
            <a:rPr lang="ru-RU" b="1" dirty="0"/>
            <a:t> </a:t>
          </a:r>
          <a:r>
            <a:rPr lang="ru-RU" b="1" dirty="0" err="1"/>
            <a:t>тематичні</a:t>
          </a:r>
          <a:r>
            <a:rPr lang="ru-RU" b="1" dirty="0"/>
            <a:t> </a:t>
          </a:r>
          <a:r>
            <a:rPr lang="ru-RU" b="1" dirty="0" err="1"/>
            <a:t>словосполучення</a:t>
          </a:r>
          <a:r>
            <a:rPr lang="ru-RU" b="1" dirty="0"/>
            <a:t> «Наша </a:t>
          </a:r>
          <a:r>
            <a:rPr lang="ru-RU" b="1" dirty="0" err="1"/>
            <a:t>кра</a:t>
          </a:r>
          <a:r>
            <a:rPr lang="uk-UA" b="1" dirty="0" err="1"/>
            <a:t>їна</a:t>
          </a:r>
          <a:r>
            <a:rPr lang="ru-RU" b="1" dirty="0"/>
            <a:t>» за схемами</a:t>
          </a:r>
          <a:endParaRPr lang="ru-RU" dirty="0"/>
        </a:p>
      </dgm:t>
    </dgm:pt>
    <dgm:pt modelId="{F2E15F9F-3238-4469-A78C-E8802D1E1E06}" type="parTrans" cxnId="{3BAEEDAA-FA8C-4A7F-A5C5-86B95DF3EA8A}">
      <dgm:prSet/>
      <dgm:spPr/>
      <dgm:t>
        <a:bodyPr/>
        <a:lstStyle/>
        <a:p>
          <a:endParaRPr lang="ru-RU"/>
        </a:p>
      </dgm:t>
    </dgm:pt>
    <dgm:pt modelId="{A9525EDC-9145-4647-A981-8EF97D188C8A}" type="sibTrans" cxnId="{3BAEEDAA-FA8C-4A7F-A5C5-86B95DF3EA8A}">
      <dgm:prSet/>
      <dgm:spPr/>
      <dgm:t>
        <a:bodyPr/>
        <a:lstStyle/>
        <a:p>
          <a:endParaRPr lang="ru-RU"/>
        </a:p>
      </dgm:t>
    </dgm:pt>
    <dgm:pt modelId="{991101A9-1C28-4934-9F37-06F120803FB5}" type="pres">
      <dgm:prSet presAssocID="{7A5C29D1-9F61-48DC-AA88-4AAC61B9C29B}" presName="linear" presStyleCnt="0">
        <dgm:presLayoutVars>
          <dgm:animLvl val="lvl"/>
          <dgm:resizeHandles val="exact"/>
        </dgm:presLayoutVars>
      </dgm:prSet>
      <dgm:spPr/>
    </dgm:pt>
    <dgm:pt modelId="{EFFE0C05-892A-4F86-B43E-DB82435D0777}" type="pres">
      <dgm:prSet presAssocID="{3D768E9F-18C1-4A10-95AA-9F29ED558764}" presName="parentText" presStyleLbl="node1" presStyleIdx="0" presStyleCnt="1">
        <dgm:presLayoutVars>
          <dgm:chMax val="0"/>
          <dgm:bulletEnabled val="1"/>
        </dgm:presLayoutVars>
      </dgm:prSet>
      <dgm:spPr/>
    </dgm:pt>
  </dgm:ptLst>
  <dgm:cxnLst>
    <dgm:cxn modelId="{4CB3E930-B669-4699-8773-97727DD507C3}" type="presOf" srcId="{3D768E9F-18C1-4A10-95AA-9F29ED558764}" destId="{EFFE0C05-892A-4F86-B43E-DB82435D0777}" srcOrd="0" destOrd="0" presId="urn:microsoft.com/office/officeart/2005/8/layout/vList2"/>
    <dgm:cxn modelId="{3BAEEDAA-FA8C-4A7F-A5C5-86B95DF3EA8A}" srcId="{7A5C29D1-9F61-48DC-AA88-4AAC61B9C29B}" destId="{3D768E9F-18C1-4A10-95AA-9F29ED558764}" srcOrd="0" destOrd="0" parTransId="{F2E15F9F-3238-4469-A78C-E8802D1E1E06}" sibTransId="{A9525EDC-9145-4647-A981-8EF97D188C8A}"/>
    <dgm:cxn modelId="{A2F9A7F9-DF97-477E-A5F7-A7136724A9E7}" type="presOf" srcId="{7A5C29D1-9F61-48DC-AA88-4AAC61B9C29B}" destId="{991101A9-1C28-4934-9F37-06F120803FB5}" srcOrd="0" destOrd="0" presId="urn:microsoft.com/office/officeart/2005/8/layout/vList2"/>
    <dgm:cxn modelId="{BEB755F1-32C6-41D0-8DBC-BEB1017A1472}" type="presParOf" srcId="{991101A9-1C28-4934-9F37-06F120803FB5}" destId="{EFFE0C05-892A-4F86-B43E-DB82435D077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FE0C05-892A-4F86-B43E-DB82435D0777}">
      <dsp:nvSpPr>
        <dsp:cNvPr id="0" name=""/>
        <dsp:cNvSpPr/>
      </dsp:nvSpPr>
      <dsp:spPr>
        <a:xfrm>
          <a:off x="0" y="124362"/>
          <a:ext cx="7558608" cy="100386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ru-RU" sz="2600" b="1" kern="1200" dirty="0" err="1"/>
            <a:t>Скласти</a:t>
          </a:r>
          <a:r>
            <a:rPr lang="ru-RU" sz="2600" b="1" kern="1200" dirty="0"/>
            <a:t> й </a:t>
          </a:r>
          <a:r>
            <a:rPr lang="ru-RU" sz="2600" b="1" kern="1200" dirty="0" err="1"/>
            <a:t>записати</a:t>
          </a:r>
          <a:r>
            <a:rPr lang="ru-RU" sz="2600" b="1" kern="1200" dirty="0"/>
            <a:t> </a:t>
          </a:r>
          <a:r>
            <a:rPr lang="ru-RU" sz="2600" b="1" kern="1200" dirty="0" err="1"/>
            <a:t>тематичні</a:t>
          </a:r>
          <a:r>
            <a:rPr lang="ru-RU" sz="2600" b="1" kern="1200" dirty="0"/>
            <a:t> </a:t>
          </a:r>
          <a:r>
            <a:rPr lang="ru-RU" sz="2600" b="1" kern="1200" dirty="0" err="1"/>
            <a:t>словосполучення</a:t>
          </a:r>
          <a:r>
            <a:rPr lang="ru-RU" sz="2600" b="1" kern="1200" dirty="0"/>
            <a:t> «Наша </a:t>
          </a:r>
          <a:r>
            <a:rPr lang="ru-RU" sz="2600" b="1" kern="1200" dirty="0" err="1"/>
            <a:t>кра</a:t>
          </a:r>
          <a:r>
            <a:rPr lang="uk-UA" sz="2600" b="1" kern="1200" dirty="0" err="1"/>
            <a:t>їна</a:t>
          </a:r>
          <a:r>
            <a:rPr lang="ru-RU" sz="2600" b="1" kern="1200" dirty="0"/>
            <a:t>» за схемами</a:t>
          </a:r>
          <a:endParaRPr lang="ru-RU" sz="2600" kern="1200" dirty="0"/>
        </a:p>
      </dsp:txBody>
      <dsp:txXfrm>
        <a:off x="49004" y="173366"/>
        <a:ext cx="7460600" cy="9058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16C5678-EE20-4FA5-88E2-6E0BD67A2E26}" type="datetime1">
              <a:rPr lang="en-US" smtClean="0"/>
              <a:t>2/12/2024</a:t>
            </a:fld>
            <a:endParaRPr lang="en-US" dirty="0"/>
          </a:p>
        </p:txBody>
      </p:sp>
      <p:sp>
        <p:nvSpPr>
          <p:cNvPr id="5" name="Footer Placeholder 4"/>
          <p:cNvSpPr>
            <a:spLocks noGrp="1"/>
          </p:cNvSpPr>
          <p:nvPr>
            <p:ph type="ftr" sz="quarter" idx="11"/>
          </p:nvPr>
        </p:nvSpPr>
        <p:spPr/>
        <p:txBody>
          <a:bodyPr/>
          <a:lstStyle/>
          <a:p>
            <a:r>
              <a:rPr lang="en-US"/>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2/12/2024</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A600BB2-27C5-458B-ABCE-839C88CF47CE}" type="datetime1">
              <a:rPr lang="en-US" smtClean="0"/>
              <a:t>2/12/2024</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11D738E-8962-435F-8C43-147B8DD7E819}" type="datetime1">
              <a:rPr lang="en-US" smtClean="0"/>
              <a:t>2/12/2024</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9CAEA93-55E7-4DA9-90C2-089A26EEFEC4}" type="datetime1">
              <a:rPr lang="en-US" smtClean="0"/>
              <a:t>2/12/2024</a:t>
            </a:fld>
            <a:endParaRPr lang="en-US"/>
          </a:p>
        </p:txBody>
      </p:sp>
      <p:sp>
        <p:nvSpPr>
          <p:cNvPr id="5" name="Footer Placeholder 4"/>
          <p:cNvSpPr>
            <a:spLocks noGrp="1"/>
          </p:cNvSpPr>
          <p:nvPr>
            <p:ph type="ftr" sz="quarter" idx="11"/>
          </p:nvPr>
        </p:nvSpPr>
        <p:spPr/>
        <p:txBody>
          <a:bodyPr/>
          <a:lstStyle/>
          <a:p>
            <a:r>
              <a:rPr lang="en-US"/>
              <a:t>Footer Text</a:t>
            </a:r>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34CF3C7-6809-4F39-BD67-A75817BDDE0A}" type="datetime1">
              <a:rPr lang="en-US" smtClean="0"/>
              <a:t>2/12/2024</a:t>
            </a:fld>
            <a:endParaRPr lang="en-US"/>
          </a:p>
        </p:txBody>
      </p:sp>
      <p:sp>
        <p:nvSpPr>
          <p:cNvPr id="6" name="Footer Placeholder 5"/>
          <p:cNvSpPr>
            <a:spLocks noGrp="1"/>
          </p:cNvSpPr>
          <p:nvPr>
            <p:ph type="ftr" sz="quarter" idx="11"/>
          </p:nvPr>
        </p:nvSpPr>
        <p:spPr/>
        <p:txBody>
          <a:bodyPr/>
          <a:lstStyle/>
          <a:p>
            <a:r>
              <a:rPr lang="en-US"/>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7EAEB24-CE78-465C-A726-91D0868FA48F}" type="datetime1">
              <a:rPr lang="en-US" smtClean="0"/>
              <a:t>2/12/2024</a:t>
            </a:fld>
            <a:endParaRPr lang="en-US"/>
          </a:p>
        </p:txBody>
      </p:sp>
      <p:sp>
        <p:nvSpPr>
          <p:cNvPr id="8" name="Footer Placeholder 7"/>
          <p:cNvSpPr>
            <a:spLocks noGrp="1"/>
          </p:cNvSpPr>
          <p:nvPr>
            <p:ph type="ftr" sz="quarter" idx="11"/>
          </p:nvPr>
        </p:nvSpPr>
        <p:spPr/>
        <p:txBody>
          <a:bodyPr/>
          <a:lstStyle/>
          <a:p>
            <a:r>
              <a:rPr lang="en-US"/>
              <a:t>Footer Text</a:t>
            </a:r>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2/12/2024</a:t>
            </a:fld>
            <a:endParaRPr lang="en-US"/>
          </a:p>
        </p:txBody>
      </p:sp>
      <p:sp>
        <p:nvSpPr>
          <p:cNvPr id="4" name="Footer Placeholder 3"/>
          <p:cNvSpPr>
            <a:spLocks noGrp="1"/>
          </p:cNvSpPr>
          <p:nvPr>
            <p:ph type="ftr" sz="quarter" idx="11"/>
          </p:nvPr>
        </p:nvSpPr>
        <p:spPr/>
        <p:txBody>
          <a:bodyPr/>
          <a:lstStyle/>
          <a:p>
            <a:r>
              <a:rPr lang="en-US"/>
              <a:t>Footer Text</a:t>
            </a:r>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2/12/2024</a:t>
            </a:fld>
            <a:endParaRPr lang="en-US"/>
          </a:p>
        </p:txBody>
      </p:sp>
      <p:sp>
        <p:nvSpPr>
          <p:cNvPr id="3" name="Footer Placeholder 2"/>
          <p:cNvSpPr>
            <a:spLocks noGrp="1"/>
          </p:cNvSpPr>
          <p:nvPr>
            <p:ph type="ftr" sz="quarter" idx="11"/>
          </p:nvPr>
        </p:nvSpPr>
        <p:spPr/>
        <p:txBody>
          <a:bodyPr/>
          <a:lstStyle/>
          <a:p>
            <a:r>
              <a:rPr lang="en-US"/>
              <a:t>Footer Text</a:t>
            </a:r>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118BBB94-68E6-4675-A946-F1C5994EDBD7}" type="datetime1">
              <a:rPr lang="en-US" smtClean="0"/>
              <a:t>2/12/2024</a:t>
            </a:fld>
            <a:endParaRPr lang="en-US"/>
          </a:p>
        </p:txBody>
      </p:sp>
      <p:sp>
        <p:nvSpPr>
          <p:cNvPr id="6" name="Footer Placeholder 5"/>
          <p:cNvSpPr>
            <a:spLocks noGrp="1"/>
          </p:cNvSpPr>
          <p:nvPr>
            <p:ph type="ftr" sz="quarter" idx="11"/>
          </p:nvPr>
        </p:nvSpPr>
        <p:spPr/>
        <p:txBody>
          <a:bodyPr/>
          <a:lstStyle/>
          <a:p>
            <a:r>
              <a:rPr lang="en-US"/>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DC3B8377-21E3-4835-B75D-4E2847E2750F}" type="datetime1">
              <a:rPr lang="en-US" smtClean="0"/>
              <a:t>2/12/2024</a:t>
            </a:fld>
            <a:endParaRPr lang="en-US"/>
          </a:p>
        </p:txBody>
      </p:sp>
      <p:sp>
        <p:nvSpPr>
          <p:cNvPr id="6" name="Footer Placeholder 5"/>
          <p:cNvSpPr>
            <a:spLocks noGrp="1"/>
          </p:cNvSpPr>
          <p:nvPr>
            <p:ph type="ftr" sz="quarter" idx="11"/>
          </p:nvPr>
        </p:nvSpPr>
        <p:spPr/>
        <p:txBody>
          <a:bodyPr/>
          <a:lstStyle/>
          <a:p>
            <a:r>
              <a:rPr lang="en-US"/>
              <a:t>Footer Text</a:t>
            </a:r>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0C4986D-6BE9-4264-908F-02DB36FD8D6C}" type="datetime1">
              <a:rPr lang="en-US" smtClean="0"/>
              <a:t>2/12/2024</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r>
              <a:rPr lang="en-US"/>
              <a:t>Footer Text</a:t>
            </a:r>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A9B540C-44DA-4F69-89C9-7C84606640D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p:txBody>
          <a:bodyPr/>
          <a:lstStyle/>
          <a:p>
            <a:fld id="{BA9B540C-44DA-4F69-89C9-7C84606640D3}" type="slidenum">
              <a:rPr lang="en-US" smtClean="0">
                <a:solidFill>
                  <a:prstClr val="black">
                    <a:lumMod val="65000"/>
                    <a:lumOff val="35000"/>
                  </a:prstClr>
                </a:solidFill>
              </a:rPr>
              <a:pPr/>
              <a:t>1</a:t>
            </a:fld>
            <a:endParaRPr lang="en-US" dirty="0">
              <a:solidFill>
                <a:prstClr val="black">
                  <a:lumMod val="65000"/>
                  <a:lumOff val="35000"/>
                </a:prstClr>
              </a:solidFill>
            </a:endParaRPr>
          </a:p>
        </p:txBody>
      </p:sp>
      <p:sp>
        <p:nvSpPr>
          <p:cNvPr id="2" name="Заголовок 1"/>
          <p:cNvSpPr>
            <a:spLocks noGrp="1"/>
          </p:cNvSpPr>
          <p:nvPr>
            <p:ph type="ctrTitle"/>
          </p:nvPr>
        </p:nvSpPr>
        <p:spPr>
          <a:xfrm>
            <a:off x="467544" y="408112"/>
            <a:ext cx="8062664" cy="1652736"/>
          </a:xfrm>
        </p:spPr>
        <p:txBody>
          <a:bodyPr>
            <a:normAutofit fontScale="90000"/>
          </a:bodyPr>
          <a:lstStyle/>
          <a:p>
            <a:pPr marL="182880" lvl="0" indent="0" algn="ctr" fontAlgn="base">
              <a:spcAft>
                <a:spcPct val="0"/>
              </a:spcAft>
              <a:buNone/>
            </a:pPr>
            <a:r>
              <a:rPr lang="uk-UA" altLang="ru-RU" sz="3600" b="1" dirty="0">
                <a:solidFill>
                  <a:srgbClr val="FF0000"/>
                </a:solidFill>
                <a:effectLst/>
                <a:latin typeface="Arial Narrow" panose="020B0606020202030204" pitchFamily="34" charset="0"/>
                <a:cs typeface="Arial" panose="020B0604020202020204" pitchFamily="34" charset="0"/>
              </a:rPr>
              <a:t>Тринадцяте лютого </a:t>
            </a:r>
            <a:br>
              <a:rPr lang="uk-UA" altLang="ru-RU" sz="3600" b="1" dirty="0">
                <a:solidFill>
                  <a:srgbClr val="FF0000"/>
                </a:solidFill>
                <a:effectLst/>
                <a:latin typeface="Arial Narrow" panose="020B0606020202030204" pitchFamily="34" charset="0"/>
                <a:cs typeface="Arial" panose="020B0604020202020204" pitchFamily="34" charset="0"/>
              </a:rPr>
            </a:br>
            <a:r>
              <a:rPr lang="uk-UA" altLang="ru-RU" sz="3600" b="1" dirty="0">
                <a:solidFill>
                  <a:srgbClr val="FF0000"/>
                </a:solidFill>
                <a:effectLst/>
                <a:latin typeface="Arial Narrow" panose="020B0606020202030204" pitchFamily="34" charset="0"/>
                <a:cs typeface="Arial" panose="020B0604020202020204" pitchFamily="34" charset="0"/>
              </a:rPr>
              <a:t>Класна робота </a:t>
            </a:r>
            <a:br>
              <a:rPr lang="uk-UA" altLang="ru-RU" sz="3600" b="1" dirty="0">
                <a:solidFill>
                  <a:srgbClr val="FF0000"/>
                </a:solidFill>
                <a:effectLst/>
                <a:latin typeface="Arial Narrow" panose="020B0606020202030204" pitchFamily="34" charset="0"/>
                <a:cs typeface="Arial" panose="020B0604020202020204" pitchFamily="34" charset="0"/>
              </a:rPr>
            </a:br>
            <a:r>
              <a:rPr lang="uk-UA" altLang="ru-RU" sz="3600" b="1" dirty="0">
                <a:solidFill>
                  <a:srgbClr val="FF0000"/>
                </a:solidFill>
                <a:effectLst/>
                <a:latin typeface="Arial Narrow" panose="020B0606020202030204" pitchFamily="34" charset="0"/>
                <a:cs typeface="Arial" panose="020B0604020202020204" pitchFamily="34" charset="0"/>
              </a:rPr>
              <a:t>  Кома при дієприслівниковому звороті й одиничному дієприслівникові</a:t>
            </a:r>
            <a:br>
              <a:rPr lang="uk-UA" altLang="ru-RU" sz="3600" b="1" dirty="0">
                <a:solidFill>
                  <a:srgbClr val="FF0000"/>
                </a:solidFill>
                <a:effectLst/>
                <a:latin typeface="Arial Narrow" panose="020B0606020202030204" pitchFamily="34" charset="0"/>
                <a:cs typeface="Arial" panose="020B0604020202020204" pitchFamily="34" charset="0"/>
              </a:rPr>
            </a:br>
            <a:br>
              <a:rPr lang="ru-RU" altLang="ru-RU" sz="3600" b="1" dirty="0">
                <a:solidFill>
                  <a:srgbClr val="FF0000"/>
                </a:solidFill>
                <a:effectLst/>
                <a:latin typeface="Monotype Corsiva" pitchFamily="66" charset="0"/>
              </a:rPr>
            </a:br>
            <a:endParaRPr lang="ru-RU" sz="3600" b="1" dirty="0">
              <a:solidFill>
                <a:srgbClr val="FF0000"/>
              </a:solidFill>
              <a:effectLst/>
            </a:endParaRPr>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636" y="2750436"/>
            <a:ext cx="6552728" cy="409343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78546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Схема 6"/>
          <p:cNvGraphicFramePr/>
          <p:nvPr>
            <p:extLst>
              <p:ext uri="{D42A27DB-BD31-4B8C-83A1-F6EECF244321}">
                <p14:modId xmlns:p14="http://schemas.microsoft.com/office/powerpoint/2010/main" val="1021409570"/>
              </p:ext>
            </p:extLst>
          </p:nvPr>
        </p:nvGraphicFramePr>
        <p:xfrm>
          <a:off x="899592" y="1"/>
          <a:ext cx="7558608" cy="1252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Номер слайда 4"/>
          <p:cNvSpPr>
            <a:spLocks noGrp="1"/>
          </p:cNvSpPr>
          <p:nvPr>
            <p:ph type="sldNum" sz="quarter" idx="12"/>
          </p:nvPr>
        </p:nvSpPr>
        <p:spPr/>
        <p:txBody>
          <a:bodyPr/>
          <a:lstStyle/>
          <a:p>
            <a:fld id="{BA9B540C-44DA-4F69-89C9-7C84606640D3}" type="slidenum">
              <a:rPr lang="en-US" smtClean="0"/>
              <a:pPr/>
              <a:t>2</a:t>
            </a:fld>
            <a:endParaRPr lang="en-US" dirty="0"/>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3568" y="1604034"/>
            <a:ext cx="8928992" cy="4773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2716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70186"/>
            <a:ext cx="8640960" cy="5499174"/>
          </a:xfrm>
        </p:spPr>
        <p:txBody>
          <a:bodyPr>
            <a:noAutofit/>
          </a:bodyPr>
          <a:lstStyle/>
          <a:p>
            <a:pPr algn="just"/>
            <a:r>
              <a:rPr lang="uk-UA" altLang="ru-RU" sz="2800" b="1" i="1" kern="0" dirty="0">
                <a:solidFill>
                  <a:srgbClr val="FF0000"/>
                </a:solidFill>
                <a:latin typeface="Arial" panose="020B0604020202020204" pitchFamily="34" charset="0"/>
                <a:cs typeface="Arial" panose="020B0604020202020204" pitchFamily="34" charset="0"/>
              </a:rPr>
              <a:t>              Дієприслівниковим зворотом </a:t>
            </a:r>
            <a:r>
              <a:rPr lang="uk-UA" altLang="ru-RU" sz="2800" b="1" kern="0" dirty="0">
                <a:solidFill>
                  <a:srgbClr val="2A21DF"/>
                </a:solidFill>
                <a:latin typeface="Arial" panose="020B0604020202020204" pitchFamily="34" charset="0"/>
                <a:cs typeface="Arial" panose="020B0604020202020204" pitchFamily="34" charset="0"/>
              </a:rPr>
              <a:t>називається дієприслівник із залежними від нього словами.</a:t>
            </a:r>
          </a:p>
          <a:p>
            <a:pPr algn="just"/>
            <a:r>
              <a:rPr lang="uk-UA" altLang="ru-RU" sz="2800" b="1" kern="0" dirty="0">
                <a:solidFill>
                  <a:srgbClr val="2A21DF"/>
                </a:solidFill>
                <a:latin typeface="Arial" panose="020B0604020202020204" pitchFamily="34" charset="0"/>
                <a:cs typeface="Arial" panose="020B0604020202020204" pitchFamily="34" charset="0"/>
              </a:rPr>
              <a:t>             У реченні він є обставиною й виділяється комою чи комами</a:t>
            </a:r>
            <a:r>
              <a:rPr lang="uk-UA" altLang="ru-RU" sz="2800" b="1" i="1" kern="0" dirty="0">
                <a:solidFill>
                  <a:srgbClr val="FF0000"/>
                </a:solidFill>
                <a:latin typeface="Arial" panose="020B0604020202020204" pitchFamily="34" charset="0"/>
                <a:cs typeface="Arial" panose="020B0604020202020204" pitchFamily="34" charset="0"/>
              </a:rPr>
              <a:t>.</a:t>
            </a:r>
          </a:p>
          <a:p>
            <a:pPr algn="just"/>
            <a:r>
              <a:rPr lang="uk-UA" altLang="ru-RU" sz="2800" b="1" i="1" kern="0" dirty="0">
                <a:solidFill>
                  <a:srgbClr val="FF0000"/>
                </a:solidFill>
                <a:latin typeface="Arial" panose="020B0604020202020204" pitchFamily="34" charset="0"/>
                <a:cs typeface="Arial" panose="020B0604020202020204" pitchFamily="34" charset="0"/>
              </a:rPr>
              <a:t>       Дієприслівникові звороти-фразеологізми</a:t>
            </a:r>
            <a:r>
              <a:rPr lang="uk-UA" altLang="ru-RU" sz="2800" b="1" kern="0" dirty="0">
                <a:solidFill>
                  <a:srgbClr val="2A21DF"/>
                </a:solidFill>
                <a:latin typeface="Arial" panose="020B0604020202020204" pitchFamily="34" charset="0"/>
                <a:cs typeface="Arial" panose="020B0604020202020204" pitchFamily="34" charset="0"/>
              </a:rPr>
              <a:t>, що стоять після присудків-дієслів, комою не виділяються.</a:t>
            </a:r>
          </a:p>
          <a:p>
            <a:pPr algn="just"/>
            <a:r>
              <a:rPr lang="uk-UA" altLang="ru-RU" sz="2800" b="1" kern="0" dirty="0">
                <a:solidFill>
                  <a:srgbClr val="2A21DF"/>
                </a:solidFill>
                <a:latin typeface="Arial" panose="020B0604020202020204" pitchFamily="34" charset="0"/>
                <a:cs typeface="Arial" panose="020B0604020202020204" pitchFamily="34" charset="0"/>
              </a:rPr>
              <a:t>       </a:t>
            </a:r>
            <a:r>
              <a:rPr lang="uk-UA" altLang="ru-RU" sz="2800" b="1" kern="0" dirty="0">
                <a:solidFill>
                  <a:srgbClr val="FF0000"/>
                </a:solidFill>
                <a:latin typeface="Arial" panose="020B0604020202020204" pitchFamily="34" charset="0"/>
                <a:cs typeface="Arial" panose="020B0604020202020204" pitchFamily="34" charset="0"/>
              </a:rPr>
              <a:t>Одиничний дієприслівник </a:t>
            </a:r>
            <a:r>
              <a:rPr lang="uk-UA" altLang="ru-RU" sz="2800" b="1" kern="0" dirty="0">
                <a:solidFill>
                  <a:srgbClr val="2A21DF"/>
                </a:solidFill>
                <a:latin typeface="Arial" panose="020B0604020202020204" pitchFamily="34" charset="0"/>
                <a:cs typeface="Arial" panose="020B0604020202020204" pitchFamily="34" charset="0"/>
              </a:rPr>
              <a:t>майже завжди виділяється комами, крім випадків, коли стоїть після дієслова-присудка, має значення ОСД і відповідає на питання як? </a:t>
            </a:r>
            <a:br>
              <a:rPr lang="ru-RU" altLang="ru-RU" sz="2800" b="1" kern="0" dirty="0">
                <a:solidFill>
                  <a:srgbClr val="2A21DF"/>
                </a:solidFill>
                <a:latin typeface="Arial" panose="020B0604020202020204" pitchFamily="34" charset="0"/>
                <a:cs typeface="Arial" panose="020B0604020202020204" pitchFamily="34" charset="0"/>
              </a:rPr>
            </a:br>
            <a:endParaRPr lang="ru-RU" sz="2800" b="1" dirty="0"/>
          </a:p>
        </p:txBody>
      </p:sp>
      <p:sp>
        <p:nvSpPr>
          <p:cNvPr id="5" name="Номер слайда 4"/>
          <p:cNvSpPr>
            <a:spLocks noGrp="1"/>
          </p:cNvSpPr>
          <p:nvPr>
            <p:ph type="sldNum" sz="quarter" idx="12"/>
          </p:nvPr>
        </p:nvSpPr>
        <p:spPr/>
        <p:txBody>
          <a:bodyPr/>
          <a:lstStyle/>
          <a:p>
            <a:fld id="{BA9B540C-44DA-4F69-89C9-7C84606640D3}" type="slidenum">
              <a:rPr lang="en-US" smtClean="0"/>
              <a:pPr/>
              <a:t>3</a:t>
            </a:fld>
            <a:endParaRPr lang="en-US" dirty="0"/>
          </a:p>
        </p:txBody>
      </p:sp>
      <p:sp>
        <p:nvSpPr>
          <p:cNvPr id="2" name="Заголовок 1"/>
          <p:cNvSpPr>
            <a:spLocks noGrp="1"/>
          </p:cNvSpPr>
          <p:nvPr>
            <p:ph type="ctrTitle"/>
          </p:nvPr>
        </p:nvSpPr>
        <p:spPr>
          <a:xfrm>
            <a:off x="683568" y="189933"/>
            <a:ext cx="7776864" cy="1152127"/>
          </a:xfrm>
        </p:spPr>
        <p:txBody>
          <a:bodyPr/>
          <a:lstStyle/>
          <a:p>
            <a:pPr marL="0" lvl="0" indent="0" algn="ctr" eaLnBrk="0" fontAlgn="base" hangingPunct="0">
              <a:spcBef>
                <a:spcPct val="20000"/>
              </a:spcBef>
              <a:spcAft>
                <a:spcPct val="0"/>
              </a:spcAft>
              <a:buNone/>
              <a:defRPr/>
            </a:pPr>
            <a:r>
              <a:rPr lang="uk-UA" altLang="ru-RU" sz="2800" b="1" kern="0"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Кома  при дієприслівниковому    звороті й одиничному дієприслівникові</a:t>
            </a:r>
            <a:br>
              <a:rPr lang="uk-UA" altLang="ru-RU" sz="2800" b="1" kern="0" dirty="0">
                <a:solidFill>
                  <a:srgbClr val="FF0000"/>
                </a:solidFill>
                <a:effectLst/>
                <a:latin typeface="Arial" panose="020B0604020202020204" pitchFamily="34" charset="0"/>
                <a:cs typeface="Arial" panose="020B0604020202020204" pitchFamily="34" charset="0"/>
              </a:rPr>
            </a:b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5594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BA9B540C-44DA-4F69-89C9-7C84606640D3}" type="slidenum">
              <a:rPr lang="en-US" smtClean="0"/>
              <a:pPr/>
              <a:t>4</a:t>
            </a:fld>
            <a:endParaRPr lang="en-US"/>
          </a:p>
        </p:txBody>
      </p:sp>
      <p:sp>
        <p:nvSpPr>
          <p:cNvPr id="5" name="Заголовок 4"/>
          <p:cNvSpPr>
            <a:spLocks noGrp="1"/>
          </p:cNvSpPr>
          <p:nvPr>
            <p:ph type="title"/>
          </p:nvPr>
        </p:nvSpPr>
        <p:spPr>
          <a:xfrm>
            <a:off x="1547664" y="310911"/>
            <a:ext cx="5919936" cy="836207"/>
          </a:xfrm>
        </p:spPr>
        <p:txBody>
          <a:bodyPr/>
          <a:lstStyle/>
          <a:p>
            <a:pPr algn="ctr"/>
            <a:r>
              <a:rPr lang="uk-UA" sz="3600" dirty="0">
                <a:solidFill>
                  <a:srgbClr val="002060"/>
                </a:solidFill>
                <a:latin typeface="Arial Narrow" panose="020B0606020202030204" pitchFamily="34" charset="0"/>
              </a:rPr>
              <a:t>Опрацювання теми</a:t>
            </a:r>
            <a:endParaRPr lang="ru-RU" sz="3600" dirty="0">
              <a:solidFill>
                <a:srgbClr val="002060"/>
              </a:solidFill>
              <a:latin typeface="Arial Narrow" panose="020B0606020202030204" pitchFamily="34" charset="0"/>
            </a:endParaRPr>
          </a:p>
        </p:txBody>
      </p:sp>
      <p:sp>
        <p:nvSpPr>
          <p:cNvPr id="6" name="Объект 5"/>
          <p:cNvSpPr>
            <a:spLocks noGrp="1"/>
          </p:cNvSpPr>
          <p:nvPr>
            <p:ph sz="quarter" idx="13"/>
          </p:nvPr>
        </p:nvSpPr>
        <p:spPr>
          <a:xfrm>
            <a:off x="323528" y="1556792"/>
            <a:ext cx="8568952" cy="4104456"/>
          </a:xfrm>
        </p:spPr>
        <p:txBody>
          <a:bodyPr>
            <a:normAutofit/>
          </a:bodyPr>
          <a:lstStyle/>
          <a:p>
            <a:pPr indent="449580" algn="just">
              <a:lnSpc>
                <a:spcPct val="115000"/>
              </a:lnSpc>
              <a:spcAft>
                <a:spcPts val="1000"/>
              </a:spcAft>
            </a:pPr>
            <a:r>
              <a:rPr lang="uk-UA" sz="24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На письмі дієприслівниковий зворот завжди виділяють комою або комами незалежно від його місця в реченні:</a:t>
            </a:r>
            <a:endParaRPr lang="ru-RU" sz="18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uk-UA"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Дністер тече, </a:t>
            </a:r>
            <a:r>
              <a:rPr lang="uk-UA"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розштовхуючи гори </a:t>
            </a:r>
            <a:r>
              <a:rPr lang="uk-UA"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(В. </a:t>
            </a:r>
            <a:r>
              <a:rPr lang="uk-UA" sz="2400"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Василашко</a:t>
            </a:r>
            <a:r>
              <a:rPr lang="uk-UA"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uk-UA"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Дністер, </a:t>
            </a:r>
            <a:r>
              <a:rPr lang="uk-UA"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розштовхуючи гори, </a:t>
            </a:r>
            <a:r>
              <a:rPr lang="uk-UA"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тече.</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uk-UA" sz="2400" b="1"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Розштовхуючи гори, </a:t>
            </a:r>
            <a:r>
              <a:rPr lang="uk-UA" sz="2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Дністер тече.</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uk-UA" sz="24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В усному мовленні дієприслівникові звороти виділяють паузами.</a:t>
            </a:r>
          </a:p>
          <a:p>
            <a:pPr indent="449580" algn="just">
              <a:lnSpc>
                <a:spcPct val="115000"/>
              </a:lnSpc>
              <a:spcAft>
                <a:spcPts val="1000"/>
              </a:spcAft>
            </a:pP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17748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352928" cy="5256584"/>
          </a:xfrm>
        </p:spPr>
        <p:txBody>
          <a:bodyPr/>
          <a:lstStyle/>
          <a:p>
            <a:pPr marL="0" indent="0" algn="ctr">
              <a:lnSpc>
                <a:spcPct val="100000"/>
              </a:lnSpc>
              <a:buNone/>
            </a:pPr>
            <a:r>
              <a:rPr lang="uk-UA" sz="3200" b="1" dirty="0">
                <a:solidFill>
                  <a:srgbClr val="F14124"/>
                </a:solidFill>
                <a:effectLst>
                  <a:outerShdw blurRad="38100" dist="38100" dir="2700000" algn="tl">
                    <a:srgbClr val="000000">
                      <a:alpha val="43137"/>
                    </a:srgbClr>
                  </a:outerShdw>
                </a:effectLst>
                <a:latin typeface="Arial" panose="020B0604020202020204" pitchFamily="34" charset="0"/>
                <a:ea typeface="Times New Roman"/>
                <a:cs typeface="Arial" panose="020B0604020202020204" pitchFamily="34" charset="0"/>
              </a:rPr>
              <a:t>               Пунктуаційний розбір</a:t>
            </a:r>
            <a:br>
              <a:rPr lang="uk-UA" sz="3200" b="1" dirty="0">
                <a:solidFill>
                  <a:srgbClr val="F14124"/>
                </a:solidFill>
                <a:effectLst>
                  <a:outerShdw blurRad="38100" dist="38100" dir="2700000" algn="tl">
                    <a:srgbClr val="000000">
                      <a:alpha val="43137"/>
                    </a:srgbClr>
                  </a:outerShdw>
                </a:effectLst>
                <a:latin typeface="Arial" panose="020B0604020202020204" pitchFamily="34" charset="0"/>
                <a:ea typeface="Times New Roman"/>
                <a:cs typeface="Arial" panose="020B0604020202020204" pitchFamily="34" charset="0"/>
              </a:rPr>
            </a:br>
            <a:br>
              <a:rPr lang="uk-UA" sz="1800" b="1" i="1" dirty="0">
                <a:gradFill>
                  <a:gsLst>
                    <a:gs pos="0">
                      <a:prstClr val="black"/>
                    </a:gs>
                    <a:gs pos="40000">
                      <a:prstClr val="black">
                        <a:lumMod val="75000"/>
                        <a:lumOff val="25000"/>
                      </a:prstClr>
                    </a:gs>
                    <a:gs pos="100000">
                      <a:srgbClr val="212745">
                        <a:alpha val="65000"/>
                      </a:srgbClr>
                    </a:gs>
                  </a:gsLst>
                  <a:lin ang="5400000" scaled="0"/>
                </a:gradFill>
                <a:effectLst/>
                <a:latin typeface="Arial" panose="020B0604020202020204" pitchFamily="34" charset="0"/>
                <a:ea typeface="Times New Roman"/>
                <a:cs typeface="Arial" panose="020B0604020202020204" pitchFamily="34" charset="0"/>
              </a:rPr>
            </a:br>
            <a:r>
              <a:rPr lang="uk-UA" sz="1800" b="1" i="1" dirty="0">
                <a:gradFill>
                  <a:gsLst>
                    <a:gs pos="0">
                      <a:prstClr val="black"/>
                    </a:gs>
                    <a:gs pos="40000">
                      <a:prstClr val="black">
                        <a:lumMod val="75000"/>
                        <a:lumOff val="25000"/>
                      </a:prstClr>
                    </a:gs>
                    <a:gs pos="100000">
                      <a:srgbClr val="212745">
                        <a:alpha val="65000"/>
                      </a:srgbClr>
                    </a:gs>
                  </a:gsLst>
                  <a:lin ang="5400000" scaled="0"/>
                </a:gradFill>
                <a:effectLst/>
                <a:latin typeface="Arial" panose="020B0604020202020204" pitchFamily="34" charset="0"/>
                <a:ea typeface="Times New Roman"/>
                <a:cs typeface="Arial" panose="020B0604020202020204" pitchFamily="34" charset="0"/>
              </a:rPr>
              <a:t> </a:t>
            </a:r>
            <a:r>
              <a:rPr lang="uk-UA" sz="2400" dirty="0">
                <a:gradFill>
                  <a:gsLst>
                    <a:gs pos="0">
                      <a:prstClr val="black"/>
                    </a:gs>
                    <a:gs pos="40000">
                      <a:prstClr val="black">
                        <a:lumMod val="75000"/>
                        <a:lumOff val="25000"/>
                      </a:prstClr>
                    </a:gs>
                    <a:gs pos="100000">
                      <a:srgbClr val="212745">
                        <a:alpha val="65000"/>
                      </a:srgbClr>
                    </a:gs>
                  </a:gsLst>
                  <a:lin ang="5400000" scaled="0"/>
                </a:gradFill>
                <a:effectLst/>
                <a:latin typeface="Arial" panose="020B0604020202020204" pitchFamily="34" charset="0"/>
                <a:ea typeface="Times New Roman"/>
                <a:cs typeface="Arial" panose="020B0604020202020204" pitchFamily="34" charset="0"/>
              </a:rPr>
              <a:t>Записати текст, розставити розділові знаки, пояснити їх.</a:t>
            </a:r>
            <a:br>
              <a:rPr lang="ru-RU" sz="2400" dirty="0">
                <a:gradFill>
                  <a:gsLst>
                    <a:gs pos="0">
                      <a:prstClr val="black"/>
                    </a:gs>
                    <a:gs pos="40000">
                      <a:prstClr val="black">
                        <a:lumMod val="75000"/>
                        <a:lumOff val="25000"/>
                      </a:prstClr>
                    </a:gs>
                    <a:gs pos="100000">
                      <a:srgbClr val="212745">
                        <a:alpha val="65000"/>
                      </a:srgbClr>
                    </a:gs>
                  </a:gsLst>
                  <a:lin ang="5400000" scaled="0"/>
                </a:gradFill>
                <a:effectLst/>
                <a:latin typeface="Arial" panose="020B0604020202020204" pitchFamily="34" charset="0"/>
                <a:ea typeface="Times New Roman"/>
                <a:cs typeface="Arial" panose="020B0604020202020204" pitchFamily="34" charset="0"/>
              </a:rPr>
            </a:br>
            <a:r>
              <a:rPr lang="uk-UA" sz="2400" dirty="0">
                <a:gradFill>
                  <a:gsLst>
                    <a:gs pos="0">
                      <a:prstClr val="black"/>
                    </a:gs>
                    <a:gs pos="40000">
                      <a:prstClr val="black">
                        <a:lumMod val="75000"/>
                        <a:lumOff val="25000"/>
                      </a:prstClr>
                    </a:gs>
                    <a:gs pos="100000">
                      <a:srgbClr val="212745">
                        <a:alpha val="65000"/>
                      </a:srgbClr>
                    </a:gs>
                  </a:gsLst>
                  <a:lin ang="5400000" scaled="0"/>
                </a:gradFill>
                <a:effectLst/>
                <a:latin typeface="Arial" panose="020B0604020202020204" pitchFamily="34" charset="0"/>
                <a:ea typeface="Times New Roman"/>
                <a:cs typeface="Arial" panose="020B0604020202020204" pitchFamily="34" charset="0"/>
              </a:rPr>
              <a:t>    </a:t>
            </a:r>
            <a:r>
              <a:rPr lang="uk-UA" sz="2400" b="1" dirty="0">
                <a:solidFill>
                  <a:srgbClr val="FF0000"/>
                </a:solidFill>
                <a:effectLst/>
                <a:latin typeface="Arial" panose="020B0604020202020204" pitchFamily="34" charset="0"/>
                <a:ea typeface="Times New Roman"/>
                <a:cs typeface="Arial" panose="020B0604020202020204" pitchFamily="34" charset="0"/>
              </a:rPr>
              <a:t>Ярослав  Мудрий</a:t>
            </a:r>
            <a:br>
              <a:rPr lang="uk-UA" sz="2400" b="1" dirty="0">
                <a:solidFill>
                  <a:srgbClr val="FF0000"/>
                </a:solidFill>
                <a:effectLst/>
                <a:latin typeface="Arial" panose="020B0604020202020204" pitchFamily="34" charset="0"/>
                <a:ea typeface="Times New Roman"/>
                <a:cs typeface="Arial" panose="020B0604020202020204" pitchFamily="34" charset="0"/>
              </a:rPr>
            </a:br>
            <a:br>
              <a:rPr lang="ru-RU" sz="2400" b="1" dirty="0">
                <a:solidFill>
                  <a:srgbClr val="FF0000"/>
                </a:solidFill>
                <a:effectLst/>
                <a:latin typeface="Arial" panose="020B0604020202020204" pitchFamily="34" charset="0"/>
                <a:ea typeface="Times New Roman"/>
                <a:cs typeface="Arial" panose="020B0604020202020204" pitchFamily="34" charset="0"/>
              </a:rPr>
            </a:br>
            <a:r>
              <a:rPr lang="uk-UA" sz="2800" b="1" dirty="0">
                <a:solidFill>
                  <a:srgbClr val="002060"/>
                </a:solidFill>
                <a:effectLst/>
                <a:latin typeface="Arial Narrow" panose="020B0606020202030204" pitchFamily="34" charset="0"/>
                <a:ea typeface="Times New Roman"/>
                <a:cs typeface="Arial" panose="020B0604020202020204" pitchFamily="34" charset="0"/>
              </a:rPr>
              <a:t>    </a:t>
            </a:r>
            <a:r>
              <a:rPr lang="uk-UA" sz="2800" dirty="0">
                <a:solidFill>
                  <a:srgbClr val="002060"/>
                </a:solidFill>
                <a:effectLst/>
                <a:latin typeface="Arial Narrow" panose="020B0606020202030204" pitchFamily="34" charset="0"/>
                <a:ea typeface="Times New Roman"/>
                <a:cs typeface="Arial" panose="020B0604020202020204" pitchFamily="34" charset="0"/>
              </a:rPr>
              <a:t>Ярослав Мудрий перемігши Святополка став князем Київської Русі. Посівши батьківське місце він не сидів склавши руки. </a:t>
            </a:r>
            <a:r>
              <a:rPr lang="uk-UA" sz="2800" dirty="0" err="1">
                <a:solidFill>
                  <a:srgbClr val="002060"/>
                </a:solidFill>
                <a:effectLst/>
                <a:latin typeface="Arial Narrow" panose="020B0606020202030204" pitchFamily="34" charset="0"/>
                <a:ea typeface="Times New Roman"/>
                <a:cs typeface="Arial" panose="020B0604020202020204" pitchFamily="34" charset="0"/>
              </a:rPr>
              <a:t>Прагнучи</a:t>
            </a:r>
            <a:r>
              <a:rPr lang="uk-UA" sz="2800" dirty="0">
                <a:solidFill>
                  <a:srgbClr val="002060"/>
                </a:solidFill>
                <a:effectLst/>
                <a:latin typeface="Arial Narrow" panose="020B0606020202030204" pitchFamily="34" charset="0"/>
                <a:ea typeface="Times New Roman"/>
                <a:cs typeface="Arial" panose="020B0604020202020204" pitchFamily="34" charset="0"/>
              </a:rPr>
              <a:t> зміцнити державу православну віру Ярослав Мудрий вирішив збудувати величний собор. Дбаючи про розвиток освіти князь відкривав школи створив першу бібліотеку. </a:t>
            </a:r>
            <a:br>
              <a:rPr lang="ru-RU" sz="2800" b="1" dirty="0">
                <a:solidFill>
                  <a:srgbClr val="002060"/>
                </a:solidFill>
                <a:effectLst/>
                <a:latin typeface="Arial Narrow" panose="020B0606020202030204" pitchFamily="34" charset="0"/>
                <a:ea typeface="Times New Roman"/>
                <a:cs typeface="Arial" panose="020B0604020202020204" pitchFamily="34" charset="0"/>
              </a:rPr>
            </a:br>
            <a:endParaRPr lang="ru-RU" sz="2800" dirty="0">
              <a:solidFill>
                <a:srgbClr val="002060"/>
              </a:solidFill>
              <a:latin typeface="Arial Narrow" panose="020B0606020202030204" pitchFamily="34" charset="0"/>
              <a:cs typeface="Arial" panose="020B0604020202020204" pitchFamily="34" charset="0"/>
            </a:endParaRPr>
          </a:p>
        </p:txBody>
      </p:sp>
      <p:sp>
        <p:nvSpPr>
          <p:cNvPr id="5" name="Номер слайда 4"/>
          <p:cNvSpPr>
            <a:spLocks noGrp="1"/>
          </p:cNvSpPr>
          <p:nvPr>
            <p:ph type="sldNum" sz="quarter" idx="12"/>
          </p:nvPr>
        </p:nvSpPr>
        <p:spPr/>
        <p:txBody>
          <a:bodyPr/>
          <a:lstStyle/>
          <a:p>
            <a:fld id="{BA9B540C-44DA-4F69-89C9-7C84606640D3}" type="slidenum">
              <a:rPr lang="en-US" smtClean="0"/>
              <a:pPr/>
              <a:t>5</a:t>
            </a:fld>
            <a:endParaRPr lang="en-US"/>
          </a:p>
        </p:txBody>
      </p:sp>
    </p:spTree>
    <p:extLst>
      <p:ext uri="{BB962C8B-B14F-4D97-AF65-F5344CB8AC3E}">
        <p14:creationId xmlns:p14="http://schemas.microsoft.com/office/powerpoint/2010/main" val="121018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BA9B540C-44DA-4F69-89C9-7C84606640D3}" type="slidenum">
              <a:rPr lang="en-US" smtClean="0"/>
              <a:pPr/>
              <a:t>6</a:t>
            </a:fld>
            <a:endParaRPr lang="en-US"/>
          </a:p>
        </p:txBody>
      </p:sp>
      <p:sp>
        <p:nvSpPr>
          <p:cNvPr id="5" name="Заголовок 4"/>
          <p:cNvSpPr>
            <a:spLocks noGrp="1"/>
          </p:cNvSpPr>
          <p:nvPr>
            <p:ph type="title"/>
          </p:nvPr>
        </p:nvSpPr>
        <p:spPr>
          <a:xfrm>
            <a:off x="1547664" y="310911"/>
            <a:ext cx="5919936" cy="836207"/>
          </a:xfrm>
        </p:spPr>
        <p:txBody>
          <a:bodyPr/>
          <a:lstStyle/>
          <a:p>
            <a:pPr algn="ctr"/>
            <a:r>
              <a:rPr lang="uk-UA" sz="3600" dirty="0">
                <a:solidFill>
                  <a:srgbClr val="002060"/>
                </a:solidFill>
                <a:latin typeface="Arial Narrow" panose="020B0606020202030204" pitchFamily="34" charset="0"/>
              </a:rPr>
              <a:t>Опрацювання теми</a:t>
            </a:r>
            <a:endParaRPr lang="ru-RU" sz="3600" dirty="0">
              <a:solidFill>
                <a:srgbClr val="002060"/>
              </a:solidFill>
              <a:latin typeface="Arial Narrow" panose="020B0606020202030204" pitchFamily="34" charset="0"/>
            </a:endParaRPr>
          </a:p>
        </p:txBody>
      </p:sp>
      <p:sp>
        <p:nvSpPr>
          <p:cNvPr id="6" name="Объект 5"/>
          <p:cNvSpPr>
            <a:spLocks noGrp="1"/>
          </p:cNvSpPr>
          <p:nvPr>
            <p:ph sz="quarter" idx="13"/>
          </p:nvPr>
        </p:nvSpPr>
        <p:spPr>
          <a:xfrm>
            <a:off x="323528" y="1556792"/>
            <a:ext cx="8568952" cy="4104456"/>
          </a:xfrm>
        </p:spPr>
        <p:txBody>
          <a:bodyPr>
            <a:normAutofit/>
          </a:bodyPr>
          <a:lstStyle/>
          <a:p>
            <a:pPr indent="449580" algn="just">
              <a:lnSpc>
                <a:spcPct val="115000"/>
              </a:lnSpc>
              <a:spcAft>
                <a:spcPts val="1000"/>
              </a:spcAft>
            </a:pPr>
            <a:r>
              <a:rPr lang="uk-UA" sz="24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Якщо два чи більше дієприслівникових звороти стоять поряд, вони є однорідними обставинами, тому між ними ставимо кому:  </a:t>
            </a:r>
            <a:r>
              <a:rPr lang="uk-UA"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А вдалині, </a:t>
            </a:r>
            <a:r>
              <a:rPr lang="uk-UA" sz="2400" i="1" u="dotDash" dirty="0">
                <a:solidFill>
                  <a:srgbClr val="000000"/>
                </a:solidFill>
                <a:latin typeface="Calibri" panose="020F0502020204030204" pitchFamily="34" charset="0"/>
                <a:ea typeface="Calibri" panose="020F0502020204030204" pitchFamily="34" charset="0"/>
                <a:cs typeface="Times New Roman" panose="02020603050405020304" pitchFamily="18" charset="0"/>
              </a:rPr>
              <a:t>згубившись у полях</a:t>
            </a:r>
            <a:r>
              <a:rPr lang="uk-UA" sz="2800" b="1" i="1" u="dotDash" dirty="0">
                <a:solidFill>
                  <a:srgbClr val="C00000"/>
                </a:solidFill>
                <a:latin typeface="Calibri" panose="020F0502020204030204" pitchFamily="34" charset="0"/>
                <a:ea typeface="Calibri" panose="020F0502020204030204" pitchFamily="34" charset="0"/>
                <a:cs typeface="Times New Roman" panose="02020603050405020304" pitchFamily="18" charset="0"/>
              </a:rPr>
              <a:t>,</a:t>
            </a:r>
            <a:r>
              <a:rPr lang="uk-UA"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uk-UA" sz="2400" i="1" u="dotDash"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тонучи</a:t>
            </a:r>
            <a:r>
              <a:rPr lang="uk-UA" sz="2400" i="1" u="dotDash" dirty="0">
                <a:solidFill>
                  <a:srgbClr val="000000"/>
                </a:solidFill>
                <a:latin typeface="Calibri" panose="020F0502020204030204" pitchFamily="34" charset="0"/>
                <a:ea typeface="Calibri" panose="020F0502020204030204" pitchFamily="34" charset="0"/>
                <a:cs typeface="Times New Roman" panose="02020603050405020304" pitchFamily="18" charset="0"/>
              </a:rPr>
              <a:t> в тополях, </a:t>
            </a:r>
            <a:r>
              <a:rPr lang="uk-UA"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на Білу Церкву пролягає шлях (М. Луків).</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r>
              <a:rPr lang="uk-UA" sz="24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Кому не ставимо, якщо дієприслівникові звороти з'єднані неповторюваним сполучником: </a:t>
            </a:r>
            <a:r>
              <a:rPr lang="uk-UA" sz="2400" i="1" u="dotDash" dirty="0">
                <a:solidFill>
                  <a:srgbClr val="000000"/>
                </a:solidFill>
                <a:latin typeface="Calibri" panose="020F0502020204030204" pitchFamily="34" charset="0"/>
                <a:ea typeface="Calibri" panose="020F0502020204030204" pitchFamily="34" charset="0"/>
                <a:cs typeface="Times New Roman" panose="02020603050405020304" pitchFamily="18" charset="0"/>
              </a:rPr>
              <a:t>Балансуючи </a:t>
            </a:r>
            <a:r>
              <a:rPr lang="uk-UA" sz="2400" i="1" u="dotDash"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вчовнику</a:t>
            </a:r>
            <a:r>
              <a:rPr lang="uk-UA" sz="2400" i="1" u="dotDash"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uk-UA" sz="2400" b="1" i="1" u="dotDash" dirty="0">
                <a:solidFill>
                  <a:srgbClr val="C00000"/>
                </a:solidFill>
                <a:latin typeface="Calibri" panose="020F0502020204030204" pitchFamily="34" charset="0"/>
                <a:ea typeface="Calibri" panose="020F0502020204030204" pitchFamily="34" charset="0"/>
                <a:cs typeface="Times New Roman" panose="02020603050405020304" pitchFamily="18" charset="0"/>
              </a:rPr>
              <a:t>і</a:t>
            </a:r>
            <a:r>
              <a:rPr lang="uk-UA" sz="2400" i="1" u="dotDash" dirty="0">
                <a:solidFill>
                  <a:srgbClr val="C00000"/>
                </a:solidFill>
                <a:latin typeface="Calibri" panose="020F0502020204030204" pitchFamily="34" charset="0"/>
                <a:ea typeface="Calibri" panose="020F0502020204030204" pitchFamily="34" charset="0"/>
                <a:cs typeface="Times New Roman" panose="02020603050405020304" pitchFamily="18" charset="0"/>
              </a:rPr>
              <a:t> </a:t>
            </a:r>
            <a:r>
              <a:rPr lang="uk-UA" sz="2400" i="1" u="dotDash" dirty="0">
                <a:solidFill>
                  <a:srgbClr val="000000"/>
                </a:solidFill>
                <a:latin typeface="Calibri" panose="020F0502020204030204" pitchFamily="34" charset="0"/>
                <a:ea typeface="Calibri" panose="020F0502020204030204" pitchFamily="34" charset="0"/>
                <a:cs typeface="Times New Roman" panose="02020603050405020304" pitchFamily="18" charset="0"/>
              </a:rPr>
              <a:t>підтримуючи рівновагу веслом,</a:t>
            </a:r>
            <a:r>
              <a:rPr lang="uk-UA"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Василько витягав </a:t>
            </a:r>
            <a:r>
              <a:rPr lang="uk-UA" sz="2400"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ятері</a:t>
            </a:r>
            <a:r>
              <a:rPr lang="uk-UA"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uk-UA" sz="2400" i="1"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Ю.Збанацький</a:t>
            </a:r>
            <a:r>
              <a:rPr lang="uk-UA"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ru-RU" sz="18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1000"/>
              </a:spcAft>
            </a:pP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794267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BA9B540C-44DA-4F69-89C9-7C84606640D3}" type="slidenum">
              <a:rPr lang="en-US" smtClean="0"/>
              <a:pPr/>
              <a:t>7</a:t>
            </a:fld>
            <a:endParaRPr lang="en-US"/>
          </a:p>
        </p:txBody>
      </p:sp>
      <p:sp>
        <p:nvSpPr>
          <p:cNvPr id="5" name="Заголовок 4"/>
          <p:cNvSpPr>
            <a:spLocks noGrp="1"/>
          </p:cNvSpPr>
          <p:nvPr>
            <p:ph type="title"/>
          </p:nvPr>
        </p:nvSpPr>
        <p:spPr>
          <a:xfrm>
            <a:off x="1547664" y="310911"/>
            <a:ext cx="5919936" cy="836207"/>
          </a:xfrm>
        </p:spPr>
        <p:txBody>
          <a:bodyPr/>
          <a:lstStyle/>
          <a:p>
            <a:pPr algn="ctr"/>
            <a:r>
              <a:rPr lang="uk-UA" sz="3600" dirty="0">
                <a:solidFill>
                  <a:srgbClr val="002060"/>
                </a:solidFill>
                <a:latin typeface="Arial Narrow" panose="020B0606020202030204" pitchFamily="34" charset="0"/>
              </a:rPr>
              <a:t>Опрацювання теми</a:t>
            </a:r>
            <a:endParaRPr lang="ru-RU" sz="3600" dirty="0">
              <a:solidFill>
                <a:srgbClr val="002060"/>
              </a:solidFill>
              <a:latin typeface="Arial Narrow" panose="020B0606020202030204" pitchFamily="34" charset="0"/>
            </a:endParaRPr>
          </a:p>
        </p:txBody>
      </p:sp>
      <p:sp>
        <p:nvSpPr>
          <p:cNvPr id="6" name="Объект 5"/>
          <p:cNvSpPr>
            <a:spLocks noGrp="1"/>
          </p:cNvSpPr>
          <p:nvPr>
            <p:ph sz="quarter" idx="13"/>
          </p:nvPr>
        </p:nvSpPr>
        <p:spPr>
          <a:xfrm>
            <a:off x="323528" y="1556792"/>
            <a:ext cx="8568952" cy="4104456"/>
          </a:xfrm>
        </p:spPr>
        <p:txBody>
          <a:bodyPr>
            <a:normAutofit/>
          </a:bodyPr>
          <a:lstStyle/>
          <a:p>
            <a:pPr indent="449580" algn="just">
              <a:lnSpc>
                <a:spcPct val="115000"/>
              </a:lnSpc>
              <a:spcAft>
                <a:spcPts val="1000"/>
              </a:spcAft>
            </a:pPr>
            <a:r>
              <a:rPr lang="uk-UA" sz="24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Дієприслівникові звороти-фразеологізми, які стоять після дієслів, комами не виділяють: </a:t>
            </a:r>
            <a:r>
              <a:rPr lang="uk-UA"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Тікати не чуючи ніг. Сидіти склавши руки. Працювати засукавши рукава. Терпіти зціпивши зуби.</a:t>
            </a:r>
          </a:p>
          <a:p>
            <a:pPr indent="449580" algn="just">
              <a:lnSpc>
                <a:spcPct val="115000"/>
              </a:lnSpc>
              <a:spcAft>
                <a:spcPts val="1000"/>
              </a:spcAft>
            </a:pPr>
            <a:r>
              <a:rPr lang="uk-UA" sz="24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Якщо виражений фразеологізмом дієприслівниковий зворот стоїть перед дієсловом-присудком, його виділяють комою: </a:t>
            </a:r>
            <a:r>
              <a:rPr lang="uk-UA"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Не чуючи ніг, тікати. Склавши руки, сидіти.</a:t>
            </a:r>
          </a:p>
          <a:p>
            <a:pPr indent="449580" algn="just">
              <a:lnSpc>
                <a:spcPct val="115000"/>
              </a:lnSpc>
              <a:spcAft>
                <a:spcPts val="1000"/>
              </a:spcAft>
            </a:pPr>
            <a:endParaRPr lang="ru-RU" sz="1800"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53245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04665"/>
            <a:ext cx="7772400" cy="576063"/>
          </a:xfrm>
        </p:spPr>
        <p:txBody>
          <a:bodyPr/>
          <a:lstStyle/>
          <a:p>
            <a:pPr algn="ctr"/>
            <a:r>
              <a:rPr lang="uk-UA" altLang="ru-RU" sz="3200" b="1" dirty="0">
                <a:ln w="1905"/>
                <a:solidFill>
                  <a:srgbClr val="FF0000"/>
                </a:solidFill>
                <a:effectLst>
                  <a:innerShdw blurRad="69850" dist="43180" dir="5400000">
                    <a:srgbClr val="000000">
                      <a:alpha val="65000"/>
                    </a:srgbClr>
                  </a:innerShdw>
                </a:effectLst>
                <a:latin typeface="Arial" panose="020B0604020202020204" pitchFamily="34" charset="0"/>
                <a:cs typeface="Arial" panose="020B0604020202020204" pitchFamily="34" charset="0"/>
              </a:rPr>
              <a:t>Редактор (усно)</a:t>
            </a:r>
            <a:endParaRPr lang="ru-RU" sz="3200" b="1" dirty="0">
              <a:ln w="1905"/>
              <a:solidFill>
                <a:srgbClr val="FF0000"/>
              </a:solidFill>
              <a:effectLst>
                <a:innerShdw blurRad="69850" dist="43180" dir="5400000">
                  <a:srgbClr val="000000">
                    <a:alpha val="65000"/>
                  </a:srgbClr>
                </a:innerShdw>
              </a:effectLst>
              <a:latin typeface="Arial" panose="020B0604020202020204" pitchFamily="34" charset="0"/>
              <a:cs typeface="Arial" panose="020B0604020202020204" pitchFamily="34" charset="0"/>
            </a:endParaRPr>
          </a:p>
        </p:txBody>
      </p:sp>
      <p:sp>
        <p:nvSpPr>
          <p:cNvPr id="3" name="Текст 2"/>
          <p:cNvSpPr>
            <a:spLocks noGrp="1"/>
          </p:cNvSpPr>
          <p:nvPr>
            <p:ph type="body" idx="1"/>
          </p:nvPr>
        </p:nvSpPr>
        <p:spPr>
          <a:xfrm>
            <a:off x="179512" y="1556792"/>
            <a:ext cx="8856984" cy="4824536"/>
          </a:xfrm>
        </p:spPr>
        <p:txBody>
          <a:bodyPr>
            <a:normAutofit fontScale="92500"/>
          </a:bodyPr>
          <a:lstStyle/>
          <a:p>
            <a:pPr marL="45720" lvl="0" algn="l">
              <a:lnSpc>
                <a:spcPct val="90000"/>
              </a:lnSpc>
              <a:spcAft>
                <a:spcPts val="300"/>
              </a:spcAft>
              <a:buClr>
                <a:srgbClr val="F14124">
                  <a:lumMod val="75000"/>
                </a:srgbClr>
              </a:buClr>
              <a:buSzPct val="130000"/>
              <a:defRPr/>
            </a:pPr>
            <a:r>
              <a:rPr lang="uk-UA" altLang="ru-RU" sz="2600" dirty="0">
                <a:solidFill>
                  <a:srgbClr val="5ECCF3"/>
                </a:solidFill>
                <a:latin typeface="Arial" panose="020B0604020202020204" pitchFamily="34" charset="0"/>
                <a:cs typeface="Arial" panose="020B0604020202020204" pitchFamily="34" charset="0"/>
              </a:rPr>
              <a:t>В</a:t>
            </a:r>
            <a:r>
              <a:rPr lang="uk-UA" altLang="ru-RU" sz="2600" b="1" dirty="0">
                <a:solidFill>
                  <a:srgbClr val="5ECCF3"/>
                </a:solidFill>
                <a:latin typeface="Arial" panose="020B0604020202020204" pitchFamily="34" charset="0"/>
                <a:cs typeface="Arial" panose="020B0604020202020204" pitchFamily="34" charset="0"/>
              </a:rPr>
              <a:t>иправити помилки.</a:t>
            </a:r>
            <a:endParaRPr lang="uk-UA" altLang="ru-RU" sz="2600" dirty="0">
              <a:solidFill>
                <a:prstClr val="black">
                  <a:lumMod val="75000"/>
                  <a:lumOff val="25000"/>
                </a:prstClr>
              </a:solidFill>
              <a:latin typeface="Arial" panose="020B0604020202020204" pitchFamily="34" charset="0"/>
              <a:cs typeface="Arial" panose="020B0604020202020204" pitchFamily="34" charset="0"/>
            </a:endParaRPr>
          </a:p>
          <a:p>
            <a:pPr marL="45720" lvl="0" algn="l">
              <a:lnSpc>
                <a:spcPct val="90000"/>
              </a:lnSpc>
              <a:spcAft>
                <a:spcPts val="300"/>
              </a:spcAft>
              <a:buClr>
                <a:srgbClr val="F14124">
                  <a:lumMod val="75000"/>
                </a:srgbClr>
              </a:buClr>
              <a:buSzPct val="130000"/>
              <a:defRPr/>
            </a:pPr>
            <a:r>
              <a:rPr lang="uk-UA" altLang="ru-RU" sz="2600" dirty="0">
                <a:solidFill>
                  <a:prstClr val="black">
                    <a:lumMod val="75000"/>
                    <a:lumOff val="25000"/>
                  </a:prstClr>
                </a:solidFill>
                <a:latin typeface="Arial" panose="020B0604020202020204" pitchFamily="34" charset="0"/>
                <a:cs typeface="Arial" panose="020B0604020202020204" pitchFamily="34" charset="0"/>
              </a:rPr>
              <a:t>      </a:t>
            </a:r>
            <a:r>
              <a:rPr lang="uk-UA" altLang="ru-RU" sz="2600" dirty="0">
                <a:solidFill>
                  <a:srgbClr val="2A21DF"/>
                </a:solidFill>
                <a:latin typeface="Arial" panose="020B0604020202020204" pitchFamily="34" charset="0"/>
                <a:cs typeface="Arial" panose="020B0604020202020204" pitchFamily="34" charset="0"/>
              </a:rPr>
              <a:t>1. Побачивши Софійський собор, мене охопило  зачарування.</a:t>
            </a:r>
          </a:p>
          <a:p>
            <a:pPr marL="45720" lvl="0" algn="l">
              <a:lnSpc>
                <a:spcPct val="90000"/>
              </a:lnSpc>
              <a:spcAft>
                <a:spcPts val="300"/>
              </a:spcAft>
              <a:buClr>
                <a:srgbClr val="F14124">
                  <a:lumMod val="75000"/>
                </a:srgbClr>
              </a:buClr>
              <a:buSzPct val="130000"/>
              <a:defRPr/>
            </a:pPr>
            <a:r>
              <a:rPr lang="uk-UA" altLang="ru-RU" sz="2600" dirty="0">
                <a:solidFill>
                  <a:srgbClr val="2A21DF"/>
                </a:solidFill>
                <a:latin typeface="Arial" panose="020B0604020202020204" pitchFamily="34" charset="0"/>
                <a:cs typeface="Arial" panose="020B0604020202020204" pitchFamily="34" charset="0"/>
              </a:rPr>
              <a:t>       2. Йдучи парком, привертають увагу чудесні </a:t>
            </a:r>
            <a:r>
              <a:rPr lang="uk-UA" altLang="ru-RU" sz="2600" dirty="0" err="1">
                <a:solidFill>
                  <a:srgbClr val="2A21DF"/>
                </a:solidFill>
                <a:latin typeface="Arial" panose="020B0604020202020204" pitchFamily="34" charset="0"/>
                <a:cs typeface="Arial" panose="020B0604020202020204" pitchFamily="34" charset="0"/>
              </a:rPr>
              <a:t>каштни</a:t>
            </a:r>
            <a:r>
              <a:rPr lang="uk-UA" altLang="ru-RU" sz="2600" dirty="0">
                <a:solidFill>
                  <a:srgbClr val="2A21DF"/>
                </a:solidFill>
                <a:latin typeface="Arial" panose="020B0604020202020204" pitchFamily="34" charset="0"/>
                <a:cs typeface="Arial" panose="020B0604020202020204" pitchFamily="34" charset="0"/>
              </a:rPr>
              <a:t>.</a:t>
            </a:r>
          </a:p>
          <a:p>
            <a:pPr marL="45720" lvl="0" algn="l">
              <a:lnSpc>
                <a:spcPct val="90000"/>
              </a:lnSpc>
              <a:spcAft>
                <a:spcPts val="300"/>
              </a:spcAft>
              <a:buClr>
                <a:srgbClr val="F14124">
                  <a:lumMod val="75000"/>
                </a:srgbClr>
              </a:buClr>
              <a:buSzPct val="130000"/>
              <a:defRPr/>
            </a:pPr>
            <a:r>
              <a:rPr lang="uk-UA" altLang="ru-RU" sz="2600" dirty="0">
                <a:solidFill>
                  <a:srgbClr val="2A21DF"/>
                </a:solidFill>
                <a:latin typeface="Arial" panose="020B0604020202020204" pitchFamily="34" charset="0"/>
                <a:cs typeface="Arial" panose="020B0604020202020204" pitchFamily="34" charset="0"/>
              </a:rPr>
              <a:t>      З. Приїхавши в місто, моє серце сповнилося радістю.</a:t>
            </a:r>
          </a:p>
          <a:p>
            <a:pPr marL="228600" lvl="0" indent="-182880" algn="l">
              <a:lnSpc>
                <a:spcPct val="90000"/>
              </a:lnSpc>
              <a:spcAft>
                <a:spcPts val="300"/>
              </a:spcAft>
              <a:buClr>
                <a:srgbClr val="F14124">
                  <a:lumMod val="75000"/>
                </a:srgbClr>
              </a:buClr>
              <a:buSzPct val="130000"/>
              <a:defRPr/>
            </a:pPr>
            <a:endParaRPr lang="uk-UA" altLang="ru-RU" sz="2600" b="1" dirty="0">
              <a:solidFill>
                <a:prstClr val="black">
                  <a:lumMod val="75000"/>
                  <a:lumOff val="25000"/>
                </a:prstClr>
              </a:solidFill>
              <a:latin typeface="Arial" panose="020B0604020202020204" pitchFamily="34" charset="0"/>
              <a:cs typeface="Arial" panose="020B0604020202020204" pitchFamily="34" charset="0"/>
            </a:endParaRPr>
          </a:p>
          <a:p>
            <a:pPr marL="228600" lvl="0" indent="-182880" algn="l">
              <a:lnSpc>
                <a:spcPct val="90000"/>
              </a:lnSpc>
              <a:spcAft>
                <a:spcPts val="300"/>
              </a:spcAft>
              <a:buClr>
                <a:srgbClr val="F14124">
                  <a:lumMod val="75000"/>
                </a:srgbClr>
              </a:buClr>
              <a:buSzPct val="130000"/>
              <a:defRPr/>
            </a:pPr>
            <a:r>
              <a:rPr lang="uk-UA" altLang="ru-RU" sz="2600" b="1" dirty="0">
                <a:solidFill>
                  <a:prstClr val="black">
                    <a:lumMod val="75000"/>
                    <a:lumOff val="25000"/>
                  </a:prstClr>
                </a:solidFill>
                <a:latin typeface="Arial" panose="020B0604020202020204" pitchFamily="34" charset="0"/>
                <a:cs typeface="Arial" panose="020B0604020202020204" pitchFamily="34" charset="0"/>
              </a:rPr>
              <a:t> </a:t>
            </a:r>
            <a:r>
              <a:rPr lang="uk-UA" altLang="ru-RU" sz="2600" b="1" dirty="0" err="1">
                <a:solidFill>
                  <a:srgbClr val="FF0000"/>
                </a:solidFill>
                <a:latin typeface="Arial" panose="020B0604020202020204" pitchFamily="34" charset="0"/>
                <a:cs typeface="Arial" panose="020B0604020202020204" pitchFamily="34" charset="0"/>
              </a:rPr>
              <a:t>Запам</a:t>
            </a:r>
            <a:r>
              <a:rPr lang="en-US" altLang="ru-RU" sz="2600" b="1" dirty="0">
                <a:solidFill>
                  <a:srgbClr val="FF0000"/>
                </a:solidFill>
                <a:latin typeface="Arial" panose="020B0604020202020204" pitchFamily="34" charset="0"/>
                <a:cs typeface="Arial" panose="020B0604020202020204" pitchFamily="34" charset="0"/>
              </a:rPr>
              <a:t>‘</a:t>
            </a:r>
            <a:r>
              <a:rPr lang="uk-UA" altLang="ru-RU" sz="2600" b="1" dirty="0" err="1">
                <a:solidFill>
                  <a:srgbClr val="FF0000"/>
                </a:solidFill>
                <a:latin typeface="Arial" panose="020B0604020202020204" pitchFamily="34" charset="0"/>
                <a:cs typeface="Arial" panose="020B0604020202020204" pitchFamily="34" charset="0"/>
              </a:rPr>
              <a:t>ятайте</a:t>
            </a:r>
            <a:r>
              <a:rPr lang="uk-UA" altLang="ru-RU" sz="2600" b="1" dirty="0">
                <a:solidFill>
                  <a:srgbClr val="FF0000"/>
                </a:solidFill>
                <a:latin typeface="Arial" panose="020B0604020202020204" pitchFamily="34" charset="0"/>
                <a:cs typeface="Arial" panose="020B0604020202020204" pitchFamily="34" charset="0"/>
              </a:rPr>
              <a:t>! </a:t>
            </a:r>
            <a:r>
              <a:rPr lang="uk-UA" altLang="ru-RU" sz="2600" dirty="0">
                <a:solidFill>
                  <a:srgbClr val="00B050"/>
                </a:solidFill>
                <a:latin typeface="Arial" panose="020B0604020202020204" pitchFamily="34" charset="0"/>
                <a:cs typeface="Arial" panose="020B0604020202020204" pitchFamily="34" charset="0"/>
              </a:rPr>
              <a:t>У реченнях з дієприслівниковими зворотами</a:t>
            </a:r>
          </a:p>
          <a:p>
            <a:pPr marL="228600" lvl="0" indent="-182880" algn="l">
              <a:lnSpc>
                <a:spcPct val="90000"/>
              </a:lnSpc>
              <a:spcAft>
                <a:spcPts val="300"/>
              </a:spcAft>
              <a:buClr>
                <a:srgbClr val="F14124">
                  <a:lumMod val="75000"/>
                </a:srgbClr>
              </a:buClr>
              <a:buSzPct val="130000"/>
              <a:defRPr/>
            </a:pPr>
            <a:r>
              <a:rPr lang="uk-UA" altLang="ru-RU" sz="2600" dirty="0">
                <a:solidFill>
                  <a:srgbClr val="00B050"/>
                </a:solidFill>
                <a:latin typeface="Arial" panose="020B0604020202020204" pitchFamily="34" charset="0"/>
                <a:cs typeface="Arial" panose="020B0604020202020204" pitchFamily="34" charset="0"/>
              </a:rPr>
              <a:t> або з одиничними дієприслівниками дієслово-присудок та дієприслівник виражають</a:t>
            </a:r>
            <a:r>
              <a:rPr lang="uk-UA" altLang="ru-RU" sz="2600" dirty="0">
                <a:solidFill>
                  <a:prstClr val="black">
                    <a:lumMod val="75000"/>
                    <a:lumOff val="25000"/>
                  </a:prstClr>
                </a:solidFill>
                <a:latin typeface="Arial" panose="020B0604020202020204" pitchFamily="34" charset="0"/>
                <a:cs typeface="Arial" panose="020B0604020202020204" pitchFamily="34" charset="0"/>
              </a:rPr>
              <a:t> </a:t>
            </a:r>
            <a:r>
              <a:rPr lang="uk-UA" altLang="ru-RU" sz="2600" dirty="0">
                <a:solidFill>
                  <a:srgbClr val="FF0000"/>
                </a:solidFill>
                <a:latin typeface="Arial" panose="020B0604020202020204" pitchFamily="34" charset="0"/>
                <a:cs typeface="Arial" panose="020B0604020202020204" pitchFamily="34" charset="0"/>
              </a:rPr>
              <a:t>дію одного й того ж предмета.</a:t>
            </a:r>
            <a:endParaRPr lang="en-US" altLang="ru-RU" sz="2600" b="1" dirty="0">
              <a:solidFill>
                <a:srgbClr val="FF0000"/>
              </a:solidFill>
              <a:latin typeface="Arial" panose="020B0604020202020204" pitchFamily="34" charset="0"/>
              <a:cs typeface="Arial" panose="020B0604020202020204" pitchFamily="34" charset="0"/>
            </a:endParaRPr>
          </a:p>
          <a:p>
            <a:endParaRPr lang="ru-RU" dirty="0"/>
          </a:p>
        </p:txBody>
      </p:sp>
      <p:sp>
        <p:nvSpPr>
          <p:cNvPr id="6" name="Номер слайда 5"/>
          <p:cNvSpPr>
            <a:spLocks noGrp="1"/>
          </p:cNvSpPr>
          <p:nvPr>
            <p:ph type="sldNum" sz="quarter" idx="12"/>
          </p:nvPr>
        </p:nvSpPr>
        <p:spPr/>
        <p:txBody>
          <a:bodyPr/>
          <a:lstStyle/>
          <a:p>
            <a:fld id="{BA9B540C-44DA-4F69-89C9-7C84606640D3}" type="slidenum">
              <a:rPr lang="en-US" smtClean="0"/>
              <a:pPr/>
              <a:t>8</a:t>
            </a:fld>
            <a:endParaRPr lang="en-US"/>
          </a:p>
        </p:txBody>
      </p:sp>
    </p:spTree>
    <p:extLst>
      <p:ext uri="{BB962C8B-B14F-4D97-AF65-F5344CB8AC3E}">
        <p14:creationId xmlns:p14="http://schemas.microsoft.com/office/powerpoint/2010/main" val="3932825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04665"/>
            <a:ext cx="7772400" cy="576063"/>
          </a:xfrm>
        </p:spPr>
        <p:txBody>
          <a:bodyPr/>
          <a:lstStyle/>
          <a:p>
            <a:pPr algn="ctr"/>
            <a:r>
              <a:rPr lang="uk-UA" sz="3600" dirty="0">
                <a:solidFill>
                  <a:srgbClr val="002060"/>
                </a:solidFill>
                <a:latin typeface="Arial Narrow" panose="020B0606020202030204" pitchFamily="34" charset="0"/>
              </a:rPr>
              <a:t>Опрацювання теми</a:t>
            </a:r>
            <a:r>
              <a:rPr lang="uk-UA" altLang="ru-RU" sz="3200" b="1" dirty="0">
                <a:ln w="1905"/>
                <a:solidFill>
                  <a:srgbClr val="FF0000"/>
                </a:solidFill>
                <a:effectLst>
                  <a:innerShdw blurRad="69850" dist="43180" dir="5400000">
                    <a:srgbClr val="000000">
                      <a:alpha val="65000"/>
                    </a:srgbClr>
                  </a:innerShdw>
                </a:effectLst>
                <a:latin typeface="Arial" panose="020B0604020202020204" pitchFamily="34" charset="0"/>
                <a:cs typeface="Arial" panose="020B0604020202020204" pitchFamily="34" charset="0"/>
              </a:rPr>
              <a:t> </a:t>
            </a:r>
            <a:endParaRPr lang="ru-RU" sz="3200" b="1" dirty="0">
              <a:ln w="1905"/>
              <a:solidFill>
                <a:srgbClr val="FF0000"/>
              </a:solidFill>
              <a:effectLst>
                <a:innerShdw blurRad="69850" dist="43180" dir="5400000">
                  <a:srgbClr val="000000">
                    <a:alpha val="65000"/>
                  </a:srgbClr>
                </a:innerShdw>
              </a:effectLst>
              <a:latin typeface="Arial" panose="020B0604020202020204" pitchFamily="34" charset="0"/>
              <a:cs typeface="Arial" panose="020B0604020202020204" pitchFamily="34" charset="0"/>
            </a:endParaRPr>
          </a:p>
        </p:txBody>
      </p:sp>
      <p:sp>
        <p:nvSpPr>
          <p:cNvPr id="3" name="Текст 2"/>
          <p:cNvSpPr>
            <a:spLocks noGrp="1"/>
          </p:cNvSpPr>
          <p:nvPr>
            <p:ph type="body" idx="1"/>
          </p:nvPr>
        </p:nvSpPr>
        <p:spPr>
          <a:xfrm>
            <a:off x="179512" y="1556792"/>
            <a:ext cx="8856984" cy="4824536"/>
          </a:xfrm>
        </p:spPr>
        <p:txBody>
          <a:bodyPr>
            <a:normAutofit/>
          </a:bodyPr>
          <a:lstStyle/>
          <a:p>
            <a:pPr marL="45720" lvl="0" algn="l">
              <a:lnSpc>
                <a:spcPct val="90000"/>
              </a:lnSpc>
              <a:spcAft>
                <a:spcPts val="300"/>
              </a:spcAft>
              <a:buClr>
                <a:srgbClr val="F14124">
                  <a:lumMod val="75000"/>
                </a:srgbClr>
              </a:buClr>
              <a:buSzPct val="130000"/>
              <a:defRPr/>
            </a:pPr>
            <a:r>
              <a:rPr lang="uk-UA" altLang="ru-RU" sz="2600" dirty="0">
                <a:solidFill>
                  <a:srgbClr val="5ECCF3"/>
                </a:solidFill>
                <a:latin typeface="Arial" panose="020B0604020202020204" pitchFamily="34" charset="0"/>
                <a:cs typeface="Arial" panose="020B0604020202020204" pitchFamily="34" charset="0"/>
              </a:rPr>
              <a:t> </a:t>
            </a:r>
            <a:endParaRPr lang="ru-RU" dirty="0"/>
          </a:p>
        </p:txBody>
      </p:sp>
      <p:sp>
        <p:nvSpPr>
          <p:cNvPr id="6" name="Номер слайда 5"/>
          <p:cNvSpPr>
            <a:spLocks noGrp="1"/>
          </p:cNvSpPr>
          <p:nvPr>
            <p:ph type="sldNum" sz="quarter" idx="12"/>
          </p:nvPr>
        </p:nvSpPr>
        <p:spPr/>
        <p:txBody>
          <a:bodyPr/>
          <a:lstStyle/>
          <a:p>
            <a:fld id="{BA9B540C-44DA-4F69-89C9-7C84606640D3}" type="slidenum">
              <a:rPr lang="en-US" smtClean="0"/>
              <a:pPr/>
              <a:t>9</a:t>
            </a:fld>
            <a:endParaRPr lang="en-US"/>
          </a:p>
        </p:txBody>
      </p:sp>
      <p:graphicFrame>
        <p:nvGraphicFramePr>
          <p:cNvPr id="4" name="Таблица 3"/>
          <p:cNvGraphicFramePr>
            <a:graphicFrameLocks noGrp="1"/>
          </p:cNvGraphicFramePr>
          <p:nvPr>
            <p:extLst>
              <p:ext uri="{D42A27DB-BD31-4B8C-83A1-F6EECF244321}">
                <p14:modId xmlns:p14="http://schemas.microsoft.com/office/powerpoint/2010/main" val="444854018"/>
              </p:ext>
            </p:extLst>
          </p:nvPr>
        </p:nvGraphicFramePr>
        <p:xfrm>
          <a:off x="180174" y="1268764"/>
          <a:ext cx="8712306" cy="4955358"/>
        </p:xfrm>
        <a:graphic>
          <a:graphicData uri="http://schemas.openxmlformats.org/drawingml/2006/table">
            <a:tbl>
              <a:tblPr firstRow="1" firstCol="1" bandRow="1"/>
              <a:tblGrid>
                <a:gridCol w="4825207">
                  <a:extLst>
                    <a:ext uri="{9D8B030D-6E8A-4147-A177-3AD203B41FA5}">
                      <a16:colId xmlns:a16="http://schemas.microsoft.com/office/drawing/2014/main" val="2190459367"/>
                    </a:ext>
                  </a:extLst>
                </a:gridCol>
                <a:gridCol w="3887099">
                  <a:extLst>
                    <a:ext uri="{9D8B030D-6E8A-4147-A177-3AD203B41FA5}">
                      <a16:colId xmlns:a16="http://schemas.microsoft.com/office/drawing/2014/main" val="3485061313"/>
                    </a:ext>
                  </a:extLst>
                </a:gridCol>
              </a:tblGrid>
              <a:tr h="879115">
                <a:tc gridSpan="2">
                  <a:txBody>
                    <a:bodyPr/>
                    <a:lstStyle/>
                    <a:p>
                      <a:pPr algn="ctr">
                        <a:lnSpc>
                          <a:spcPct val="115000"/>
                        </a:lnSpc>
                        <a:spcAft>
                          <a:spcPts val="1000"/>
                        </a:spcAft>
                      </a:pPr>
                      <a:r>
                        <a:rPr lang="uk-UA" sz="2400" b="1" dirty="0">
                          <a:solidFill>
                            <a:srgbClr val="0070C0"/>
                          </a:solidFill>
                          <a:effectLst/>
                          <a:latin typeface="Arial Narrow" panose="020B0606020202030204" pitchFamily="34" charset="0"/>
                          <a:ea typeface="Calibri" panose="020F0502020204030204" pitchFamily="34" charset="0"/>
                          <a:cs typeface="Times New Roman" panose="02020603050405020304" pitchFamily="18" charset="0"/>
                        </a:rPr>
                        <a:t>Коми при одиничному дієприслівнику </a:t>
                      </a:r>
                    </a:p>
                    <a:p>
                      <a:pPr algn="ctr">
                        <a:lnSpc>
                          <a:spcPct val="115000"/>
                        </a:lnSpc>
                        <a:spcAft>
                          <a:spcPts val="1000"/>
                        </a:spcAft>
                      </a:pPr>
                      <a:r>
                        <a:rPr lang="uk-UA" sz="2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(дієприслівник немає залежних слів)</a:t>
                      </a:r>
                      <a:endParaRPr lang="ru-RU" sz="2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6330" marR="66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extLst>
                  <a:ext uri="{0D108BD9-81ED-4DB2-BD59-A6C34878D82A}">
                    <a16:rowId xmlns:a16="http://schemas.microsoft.com/office/drawing/2014/main" val="1102976883"/>
                  </a:ext>
                </a:extLst>
              </a:tr>
              <a:tr h="445405">
                <a:tc>
                  <a:txBody>
                    <a:bodyPr/>
                    <a:lstStyle/>
                    <a:p>
                      <a:pPr algn="ctr">
                        <a:lnSpc>
                          <a:spcPct val="115000"/>
                        </a:lnSpc>
                        <a:spcAft>
                          <a:spcPts val="1000"/>
                        </a:spcAft>
                      </a:pPr>
                      <a:r>
                        <a:rPr lang="uk-UA" sz="2400" b="1"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rPr>
                        <a:t>Не виділяють комами:</a:t>
                      </a:r>
                      <a:endParaRPr lang="ru-RU" sz="2400"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330" marR="66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uk-UA" sz="2400" b="1"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rPr>
                        <a:t>Виділяють комами:</a:t>
                      </a:r>
                      <a:endParaRPr lang="ru-RU" sz="2400" dirty="0">
                        <a:solidFill>
                          <a:srgbClr val="C00000"/>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66330" marR="66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1749243"/>
                  </a:ext>
                </a:extLst>
              </a:tr>
              <a:tr h="3578916">
                <a:tc>
                  <a:txBody>
                    <a:bodyPr/>
                    <a:lstStyle/>
                    <a:p>
                      <a:pPr marL="342900" lvl="0" indent="-342900" algn="just">
                        <a:lnSpc>
                          <a:spcPct val="115000"/>
                        </a:lnSpc>
                        <a:spcAft>
                          <a:spcPts val="1000"/>
                        </a:spcAft>
                        <a:buFont typeface="Times New Roman" panose="02020603050405020304" pitchFamily="18" charset="0"/>
                        <a:buChar char="-"/>
                      </a:pPr>
                      <a:r>
                        <a:rPr lang="uk-UA" sz="2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якщо дієприслівник</a:t>
                      </a:r>
                      <a:r>
                        <a:rPr lang="uk-UA" sz="2400" baseline="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uk-UA" sz="2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стоїть після дієслова-присудка і має значення </a:t>
                      </a:r>
                      <a:r>
                        <a:rPr lang="uk-UA" sz="2400" b="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способу дії</a:t>
                      </a:r>
                      <a:r>
                        <a:rPr lang="uk-UA" sz="2400" b="1" baseline="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uk-UA" sz="2400" baseline="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(відповідає на питання як?)</a:t>
                      </a:r>
                      <a:r>
                        <a:rPr lang="uk-UA" sz="2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a:t>
                      </a:r>
                      <a:endParaRPr lang="ru-RU" sz="2400" dirty="0">
                        <a:effectLst/>
                        <a:latin typeface="Arial Narrow" panose="020B0606020202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uk-UA" sz="2400" i="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Мати ходить </a:t>
                      </a:r>
                      <a:r>
                        <a:rPr lang="uk-UA" sz="2400" b="1" i="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гукаючи.</a:t>
                      </a:r>
                      <a:endParaRPr lang="ru-RU" sz="2400" dirty="0">
                        <a:effectLst/>
                        <a:latin typeface="Arial Narrow" panose="020B0606020202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uk-UA" sz="2400" i="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Гай лежав </a:t>
                      </a:r>
                      <a:r>
                        <a:rPr lang="uk-UA" sz="2400" b="1" i="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розпластавшись.</a:t>
                      </a:r>
                      <a:endParaRPr lang="ru-RU" sz="2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6330" marR="66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1000"/>
                        </a:spcAft>
                        <a:buFont typeface="Times New Roman" panose="02020603050405020304" pitchFamily="18" charset="0"/>
                        <a:buChar char="-"/>
                      </a:pPr>
                      <a:r>
                        <a:rPr lang="uk-UA" sz="240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якщо означає додаткову дію, час, причину, умову до дієслова-присудка:</a:t>
                      </a:r>
                      <a:endParaRPr lang="ru-RU" sz="2400" dirty="0">
                        <a:effectLst/>
                        <a:latin typeface="Arial Narrow" panose="020B0606020202030204" pitchFamily="34" charset="0"/>
                        <a:ea typeface="Calibri" panose="020F0502020204030204" pitchFamily="34" charset="0"/>
                        <a:cs typeface="Times New Roman" panose="02020603050405020304" pitchFamily="18" charset="0"/>
                      </a:endParaRPr>
                    </a:p>
                    <a:p>
                      <a:pPr marL="228600" algn="just">
                        <a:lnSpc>
                          <a:spcPct val="115000"/>
                        </a:lnSpc>
                        <a:spcAft>
                          <a:spcPts val="1000"/>
                        </a:spcAft>
                      </a:pPr>
                      <a:r>
                        <a:rPr lang="uk-UA" sz="2400" i="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А пісня, </a:t>
                      </a:r>
                      <a:r>
                        <a:rPr lang="uk-UA" sz="2400" b="1" i="1"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наростаючи</a:t>
                      </a:r>
                      <a:r>
                        <a:rPr lang="uk-UA" sz="2400" i="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пливла над берегом.</a:t>
                      </a:r>
                      <a:endParaRPr lang="ru-RU" sz="2400" dirty="0">
                        <a:effectLst/>
                        <a:latin typeface="Arial Narrow" panose="020B0606020202030204" pitchFamily="34" charset="0"/>
                        <a:ea typeface="Calibri" panose="020F0502020204030204" pitchFamily="34" charset="0"/>
                        <a:cs typeface="Times New Roman" panose="02020603050405020304" pitchFamily="18" charset="0"/>
                      </a:endParaRPr>
                    </a:p>
                    <a:p>
                      <a:pPr marL="228600" algn="just">
                        <a:lnSpc>
                          <a:spcPct val="115000"/>
                        </a:lnSpc>
                        <a:spcAft>
                          <a:spcPts val="1000"/>
                        </a:spcAft>
                      </a:pPr>
                      <a:r>
                        <a:rPr lang="uk-UA" sz="2400" i="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Вони зупинились на роздоріжжі, </a:t>
                      </a:r>
                      <a:r>
                        <a:rPr lang="uk-UA" sz="2400" b="1" i="1"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придивляючись.</a:t>
                      </a:r>
                      <a:endParaRPr lang="ru-RU" sz="2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6330" marR="66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0295263"/>
                  </a:ext>
                </a:extLst>
              </a:tr>
            </a:tbl>
          </a:graphicData>
        </a:graphic>
      </p:graphicFrame>
    </p:spTree>
    <p:extLst>
      <p:ext uri="{BB962C8B-B14F-4D97-AF65-F5344CB8AC3E}">
        <p14:creationId xmlns:p14="http://schemas.microsoft.com/office/powerpoint/2010/main" val="426204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TM03457444[[fn=Основа]]</Template>
  <TotalTime>342</TotalTime>
  <Words>485</Words>
  <Application>Microsoft Office PowerPoint</Application>
  <PresentationFormat>Екран (4:3)</PresentationFormat>
  <Paragraphs>49</Paragraphs>
  <Slides>9</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9</vt:i4>
      </vt:variant>
    </vt:vector>
  </HeadingPairs>
  <TitlesOfParts>
    <vt:vector size="17" baseType="lpstr">
      <vt:lpstr>Arial</vt:lpstr>
      <vt:lpstr>Arial Narrow</vt:lpstr>
      <vt:lpstr>Calibri</vt:lpstr>
      <vt:lpstr>Georgia</vt:lpstr>
      <vt:lpstr>Monotype Corsiva</vt:lpstr>
      <vt:lpstr>Times New Roman</vt:lpstr>
      <vt:lpstr>Trebuchet MS</vt:lpstr>
      <vt:lpstr>Воздушный поток</vt:lpstr>
      <vt:lpstr>Тринадцяте лютого  Класна робота    Кома при дієприслівниковому звороті й одиничному дієприслівникові  </vt:lpstr>
      <vt:lpstr>Презентація PowerPoint</vt:lpstr>
      <vt:lpstr>Кома  при дієприслівниковому    звороті й одиничному дієприслівникові </vt:lpstr>
      <vt:lpstr>Опрацювання теми</vt:lpstr>
      <vt:lpstr>               Пунктуаційний розбір   Записати текст, розставити розділові знаки, пояснити їх.     Ярослав  Мудрий      Ярослав Мудрий перемігши Святополка став князем Київської Русі. Посівши батьківське місце він не сидів склавши руки. Прагнучи зміцнити державу православну віру Ярослав Мудрий вирішив збудувати величний собор. Дбаючи про розвиток освіти князь відкривав школи створив першу бібліотеку.  </vt:lpstr>
      <vt:lpstr>Опрацювання теми</vt:lpstr>
      <vt:lpstr>Опрацювання теми</vt:lpstr>
      <vt:lpstr>Редактор (усно)</vt:lpstr>
      <vt:lpstr>Опрацювання теми </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“Експерт”</dc:title>
  <dc:creator>RePack by Diakov</dc:creator>
  <cp:lastModifiedBy>Виктория Зайцева</cp:lastModifiedBy>
  <cp:revision>35</cp:revision>
  <dcterms:created xsi:type="dcterms:W3CDTF">2017-01-25T16:55:47Z</dcterms:created>
  <dcterms:modified xsi:type="dcterms:W3CDTF">2024-02-12T20:18:16Z</dcterms:modified>
</cp:coreProperties>
</file>