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ктория Зайцева" userId="ad73e267656ca33b" providerId="LiveId" clId="{1BFA7C94-A9DA-48BA-B10B-F7B60D810891}"/>
    <pc:docChg chg="custSel modSld">
      <pc:chgData name="Виктория Зайцева" userId="ad73e267656ca33b" providerId="LiveId" clId="{1BFA7C94-A9DA-48BA-B10B-F7B60D810891}" dt="2024-02-18T06:56:04.954" v="3" actId="27636"/>
      <pc:docMkLst>
        <pc:docMk/>
      </pc:docMkLst>
      <pc:sldChg chg="modSp mod">
        <pc:chgData name="Виктория Зайцева" userId="ad73e267656ca33b" providerId="LiveId" clId="{1BFA7C94-A9DA-48BA-B10B-F7B60D810891}" dt="2024-02-18T06:56:04.954" v="3" actId="27636"/>
        <pc:sldMkLst>
          <pc:docMk/>
          <pc:sldMk cId="2940360101" sldId="256"/>
        </pc:sldMkLst>
        <pc:spChg chg="mod">
          <ac:chgData name="Виктория Зайцева" userId="ad73e267656ca33b" providerId="LiveId" clId="{1BFA7C94-A9DA-48BA-B10B-F7B60D810891}" dt="2024-02-18T06:56:04.954" v="3" actId="27636"/>
          <ac:spMkLst>
            <pc:docMk/>
            <pc:sldMk cId="2940360101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7307-6792-4C22-AB04-BDFA8940D28F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7584-A5F4-44E1-9F7E-D6E44858AF11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7307-6792-4C22-AB04-BDFA8940D28F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7584-A5F4-44E1-9F7E-D6E44858AF1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7307-6792-4C22-AB04-BDFA8940D28F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7584-A5F4-44E1-9F7E-D6E44858AF1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7307-6792-4C22-AB04-BDFA8940D28F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7584-A5F4-44E1-9F7E-D6E44858AF11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7307-6792-4C22-AB04-BDFA8940D28F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7584-A5F4-44E1-9F7E-D6E44858AF1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7307-6792-4C22-AB04-BDFA8940D28F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7584-A5F4-44E1-9F7E-D6E44858AF11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7307-6792-4C22-AB04-BDFA8940D28F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7584-A5F4-44E1-9F7E-D6E44858AF11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7307-6792-4C22-AB04-BDFA8940D28F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7584-A5F4-44E1-9F7E-D6E44858AF1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7307-6792-4C22-AB04-BDFA8940D28F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7584-A5F4-44E1-9F7E-D6E44858AF1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7307-6792-4C22-AB04-BDFA8940D28F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7584-A5F4-44E1-9F7E-D6E44858AF1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7307-6792-4C22-AB04-BDFA8940D28F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7584-A5F4-44E1-9F7E-D6E44858AF11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927307-6792-4C22-AB04-BDFA8940D28F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A97584-A5F4-44E1-9F7E-D6E44858AF11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473795" y="4437110"/>
            <a:ext cx="5637010" cy="285385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016223"/>
          </a:xfrm>
        </p:spPr>
        <p:txBody>
          <a:bodyPr>
            <a:normAutofit fontScale="90000"/>
          </a:bodyPr>
          <a:lstStyle/>
          <a:p>
            <a:r>
              <a:rPr lang="uk-UA"/>
              <a:t>Календарно-обрядові </a:t>
            </a:r>
            <a:r>
              <a:rPr lang="uk-UA" dirty="0"/>
              <a:t>пісні Харківщини</a:t>
            </a:r>
            <a:endParaRPr lang="ru-RU" dirty="0"/>
          </a:p>
        </p:txBody>
      </p:sp>
      <p:pic>
        <p:nvPicPr>
          <p:cNvPr id="1026" name="Picture 2" descr="C:\Users\Katarina\AppData\Local\Microsoft\Windows\Temporary Internet Files\Content.IE5\WXD5VVNW\13694173_kresheni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3273"/>
            <a:ext cx="3883152" cy="273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atarina\AppData\Local\Microsoft\Windows\Temporary Internet Files\Content.IE5\1X21D5SW\ris.-5-300x2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" y="488827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atarina\AppData\Local\Microsoft\Windows\Temporary Internet Files\Content.IE5\1X21D5SW\rudabelskaye_kupalle-1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11568"/>
            <a:ext cx="3942146" cy="254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1765"/>
            <a:ext cx="32258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93" y="2250993"/>
            <a:ext cx="2773363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36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1.Веснянки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Наприклад</a:t>
            </a:r>
          </a:p>
          <a:p>
            <a:r>
              <a:rPr lang="uk-UA" dirty="0"/>
              <a:t>Іди </a:t>
            </a:r>
            <a:r>
              <a:rPr lang="uk-UA" dirty="0" err="1"/>
              <a:t>іди</a:t>
            </a:r>
            <a:r>
              <a:rPr lang="uk-UA" dirty="0"/>
              <a:t> </a:t>
            </a:r>
            <a:r>
              <a:rPr lang="uk-UA" dirty="0" err="1"/>
              <a:t>дощчику</a:t>
            </a:r>
            <a:endParaRPr lang="uk-UA" dirty="0"/>
          </a:p>
          <a:p>
            <a:r>
              <a:rPr lang="uk-UA" dirty="0"/>
              <a:t>Що ж ти нам,весно принесла </a:t>
            </a:r>
          </a:p>
          <a:p>
            <a:r>
              <a:rPr lang="uk-UA" dirty="0"/>
              <a:t>Царівна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06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2.Купальські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3873584"/>
          </a:xfrm>
        </p:spPr>
        <p:txBody>
          <a:bodyPr/>
          <a:lstStyle/>
          <a:p>
            <a:r>
              <a:rPr lang="uk-UA" dirty="0"/>
              <a:t>Наприклад</a:t>
            </a:r>
          </a:p>
          <a:p>
            <a:r>
              <a:rPr lang="uk-UA" dirty="0"/>
              <a:t>На Івана,на Купала</a:t>
            </a:r>
          </a:p>
          <a:p>
            <a:r>
              <a:rPr lang="uk-UA" dirty="0"/>
              <a:t>Заплету віночок</a:t>
            </a:r>
          </a:p>
          <a:p>
            <a:r>
              <a:rPr lang="uk-UA" dirty="0"/>
              <a:t>Хто не піде на купала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50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3.Жниварські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Наприклад</a:t>
            </a:r>
          </a:p>
          <a:p>
            <a:r>
              <a:rPr lang="uk-UA" dirty="0"/>
              <a:t>Ой піду з гори долиною</a:t>
            </a:r>
          </a:p>
          <a:p>
            <a:r>
              <a:rPr lang="uk-UA" dirty="0"/>
              <a:t>Точися,віночку</a:t>
            </a:r>
          </a:p>
          <a:p>
            <a:r>
              <a:rPr lang="uk-UA" dirty="0"/>
              <a:t>Там на </a:t>
            </a:r>
            <a:r>
              <a:rPr lang="uk-UA" dirty="0" err="1"/>
              <a:t>горойці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99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Наприклад</a:t>
            </a:r>
          </a:p>
          <a:p>
            <a:r>
              <a:rPr lang="uk-UA" dirty="0"/>
              <a:t>Щедрик</a:t>
            </a:r>
          </a:p>
          <a:p>
            <a:r>
              <a:rPr lang="uk-UA" dirty="0"/>
              <a:t>Небо ясні зірки вкрили</a:t>
            </a:r>
          </a:p>
          <a:p>
            <a:r>
              <a:rPr lang="uk-UA" dirty="0"/>
              <a:t>Дрібні зірки-то їх дітки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4.Щедрівки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1181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172</TotalTime>
  <Words>62</Words>
  <Application>Microsoft Office PowerPoint</Application>
  <PresentationFormat>Екран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8" baseType="lpstr">
      <vt:lpstr>Georgia</vt:lpstr>
      <vt:lpstr>Trebuchet MS</vt:lpstr>
      <vt:lpstr>Воздушный поток</vt:lpstr>
      <vt:lpstr>Календарно-обрядові пісні Харківщини</vt:lpstr>
      <vt:lpstr>1.Веснянки</vt:lpstr>
      <vt:lpstr>2.Купальські</vt:lpstr>
      <vt:lpstr>3.Жниварські</vt:lpstr>
      <vt:lpstr>4.Щедрівки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Календарно обрядові пісні Харківщини</dc:title>
  <dc:creator>Katarina</dc:creator>
  <cp:lastModifiedBy>Виктория Зайцева</cp:lastModifiedBy>
  <cp:revision>10</cp:revision>
  <dcterms:created xsi:type="dcterms:W3CDTF">2023-09-27T14:09:30Z</dcterms:created>
  <dcterms:modified xsi:type="dcterms:W3CDTF">2024-02-18T06:56:14Z</dcterms:modified>
</cp:coreProperties>
</file>