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88" r:id="rId2"/>
    <p:sldId id="308" r:id="rId3"/>
    <p:sldId id="264" r:id="rId4"/>
    <p:sldId id="290" r:id="rId5"/>
    <p:sldId id="289" r:id="rId6"/>
    <p:sldId id="291" r:id="rId7"/>
    <p:sldId id="292" r:id="rId8"/>
    <p:sldId id="295" r:id="rId9"/>
    <p:sldId id="294" r:id="rId10"/>
    <p:sldId id="298" r:id="rId11"/>
    <p:sldId id="302" r:id="rId12"/>
  </p:sldIdLst>
  <p:sldSz cx="9144000" cy="6858000" type="screen4x3"/>
  <p:notesSz cx="6858000" cy="9144000"/>
  <p:embeddedFontLst>
    <p:embeddedFont>
      <p:font typeface="Candara" panose="020E0502030303020204" pitchFamily="34" charset="0"/>
      <p:regular r:id="rId14"/>
      <p:bold r:id="rId15"/>
      <p:italic r:id="rId16"/>
      <p:boldItalic r:id="rId17"/>
    </p:embeddedFont>
    <p:embeddedFont>
      <p:font typeface="Garamond" panose="02020404030301010803" pitchFamily="18" charset="0"/>
      <p:regular r:id="rId18"/>
      <p:bold r:id="rId19"/>
      <p: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0B7A20F-CC24-40A4-9695-CB21CB1E60D4}">
  <a:tblStyle styleId="{20B7A20F-CC24-40A4-9695-CB21CB1E60D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5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Виктория Зайцева" userId="ad73e267656ca33b" providerId="LiveId" clId="{27D3D302-CE38-4D77-9C4F-47EA41CD1B24}"/>
    <pc:docChg chg="delSld modSld sldOrd delMainMaster">
      <pc:chgData name="Виктория Зайцева" userId="ad73e267656ca33b" providerId="LiveId" clId="{27D3D302-CE38-4D77-9C4F-47EA41CD1B24}" dt="2024-02-25T16:21:21.474" v="49" actId="2696"/>
      <pc:docMkLst>
        <pc:docMk/>
      </pc:docMkLst>
      <pc:sldChg chg="del">
        <pc:chgData name="Виктория Зайцева" userId="ad73e267656ca33b" providerId="LiveId" clId="{27D3D302-CE38-4D77-9C4F-47EA41CD1B24}" dt="2024-02-25T16:19:43.202" v="0" actId="2696"/>
        <pc:sldMkLst>
          <pc:docMk/>
          <pc:sldMk cId="0" sldId="256"/>
        </pc:sldMkLst>
      </pc:sldChg>
      <pc:sldChg chg="del">
        <pc:chgData name="Виктория Зайцева" userId="ad73e267656ca33b" providerId="LiveId" clId="{27D3D302-CE38-4D77-9C4F-47EA41CD1B24}" dt="2024-02-25T16:21:19.323" v="48" actId="2696"/>
        <pc:sldMkLst>
          <pc:docMk/>
          <pc:sldMk cId="0" sldId="277"/>
        </pc:sldMkLst>
      </pc:sldChg>
      <pc:sldChg chg="del">
        <pc:chgData name="Виктория Зайцева" userId="ad73e267656ca33b" providerId="LiveId" clId="{27D3D302-CE38-4D77-9C4F-47EA41CD1B24}" dt="2024-02-25T16:21:21.474" v="49" actId="2696"/>
        <pc:sldMkLst>
          <pc:docMk/>
          <pc:sldMk cId="0" sldId="278"/>
        </pc:sldMkLst>
      </pc:sldChg>
      <pc:sldChg chg="del">
        <pc:chgData name="Виктория Зайцева" userId="ad73e267656ca33b" providerId="LiveId" clId="{27D3D302-CE38-4D77-9C4F-47EA41CD1B24}" dt="2024-02-25T16:19:52.291" v="3" actId="2696"/>
        <pc:sldMkLst>
          <pc:docMk/>
          <pc:sldMk cId="0" sldId="282"/>
        </pc:sldMkLst>
      </pc:sldChg>
      <pc:sldChg chg="del">
        <pc:chgData name="Виктория Зайцева" userId="ad73e267656ca33b" providerId="LiveId" clId="{27D3D302-CE38-4D77-9C4F-47EA41CD1B24}" dt="2024-02-25T16:20:34.595" v="43" actId="2696"/>
        <pc:sldMkLst>
          <pc:docMk/>
          <pc:sldMk cId="0" sldId="287"/>
        </pc:sldMkLst>
      </pc:sldChg>
      <pc:sldChg chg="modSp mod ord">
        <pc:chgData name="Виктория Зайцева" userId="ad73e267656ca33b" providerId="LiveId" clId="{27D3D302-CE38-4D77-9C4F-47EA41CD1B24}" dt="2024-02-25T16:20:24.967" v="42" actId="255"/>
        <pc:sldMkLst>
          <pc:docMk/>
          <pc:sldMk cId="0" sldId="288"/>
        </pc:sldMkLst>
        <pc:spChg chg="mod">
          <ac:chgData name="Виктория Зайцева" userId="ad73e267656ca33b" providerId="LiveId" clId="{27D3D302-CE38-4D77-9C4F-47EA41CD1B24}" dt="2024-02-25T16:20:24.967" v="42" actId="255"/>
          <ac:spMkLst>
            <pc:docMk/>
            <pc:sldMk cId="0" sldId="288"/>
            <ac:spMk id="2" creationId="{00000000-0000-0000-0000-000000000000}"/>
          </ac:spMkLst>
        </pc:spChg>
      </pc:sldChg>
      <pc:sldChg chg="del">
        <pc:chgData name="Виктория Зайцева" userId="ad73e267656ca33b" providerId="LiveId" clId="{27D3D302-CE38-4D77-9C4F-47EA41CD1B24}" dt="2024-02-25T16:21:10.644" v="46" actId="2696"/>
        <pc:sldMkLst>
          <pc:docMk/>
          <pc:sldMk cId="272136065" sldId="300"/>
        </pc:sldMkLst>
      </pc:sldChg>
      <pc:sldChg chg="del">
        <pc:chgData name="Виктория Зайцева" userId="ad73e267656ca33b" providerId="LiveId" clId="{27D3D302-CE38-4D77-9C4F-47EA41CD1B24}" dt="2024-02-25T16:20:50.630" v="44" actId="2696"/>
        <pc:sldMkLst>
          <pc:docMk/>
          <pc:sldMk cId="0" sldId="305"/>
        </pc:sldMkLst>
      </pc:sldChg>
      <pc:sldChg chg="del">
        <pc:chgData name="Виктория Зайцева" userId="ad73e267656ca33b" providerId="LiveId" clId="{27D3D302-CE38-4D77-9C4F-47EA41CD1B24}" dt="2024-02-25T16:21:14.122" v="47" actId="2696"/>
        <pc:sldMkLst>
          <pc:docMk/>
          <pc:sldMk cId="0" sldId="306"/>
        </pc:sldMkLst>
      </pc:sldChg>
      <pc:sldChg chg="del">
        <pc:chgData name="Виктория Зайцева" userId="ad73e267656ca33b" providerId="LiveId" clId="{27D3D302-CE38-4D77-9C4F-47EA41CD1B24}" dt="2024-02-25T16:20:59.152" v="45" actId="2696"/>
        <pc:sldMkLst>
          <pc:docMk/>
          <pc:sldMk cId="0" sldId="307"/>
        </pc:sldMkLst>
      </pc:sldChg>
      <pc:sldMasterChg chg="del delSldLayout">
        <pc:chgData name="Виктория Зайцева" userId="ad73e267656ca33b" providerId="LiveId" clId="{27D3D302-CE38-4D77-9C4F-47EA41CD1B24}" dt="2024-02-25T16:19:43.202" v="0" actId="2696"/>
        <pc:sldMasterMkLst>
          <pc:docMk/>
          <pc:sldMasterMk cId="0" sldId="2147483660"/>
        </pc:sldMasterMkLst>
        <pc:sldLayoutChg chg="del">
          <pc:chgData name="Виктория Зайцева" userId="ad73e267656ca33b" providerId="LiveId" clId="{27D3D302-CE38-4D77-9C4F-47EA41CD1B24}" dt="2024-02-25T16:19:43.202" v="0" actId="2696"/>
          <pc:sldLayoutMkLst>
            <pc:docMk/>
            <pc:sldMasterMk cId="0" sldId="2147483660"/>
            <pc:sldLayoutMk cId="0" sldId="214748365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 txBox="1">
            <a:spLocks noGrp="1"/>
          </p:cNvSpPr>
          <p:nvPr>
            <p:ph type="title"/>
          </p:nvPr>
        </p:nvSpPr>
        <p:spPr>
          <a:xfrm>
            <a:off x="457200" y="338137"/>
            <a:ext cx="8229600" cy="1252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5164137" y="6249987"/>
            <a:ext cx="37861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193675" y="6249987"/>
            <a:ext cx="37861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3990975" y="6249987"/>
            <a:ext cx="1162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Garamond"/>
              <a:buNone/>
              <a:defRPr sz="1000" b="0" i="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Garamond"/>
              <a:buNone/>
              <a:defRPr sz="1000" b="0" i="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Garamond"/>
              <a:buNone/>
              <a:defRPr sz="1000" b="0" i="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Garamond"/>
              <a:buNone/>
              <a:defRPr sz="1000" b="0" i="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Garamond"/>
              <a:buNone/>
              <a:defRPr sz="1000" b="0" i="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Garamond"/>
              <a:buNone/>
              <a:defRPr sz="1000" b="0" i="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Garamond"/>
              <a:buNone/>
              <a:defRPr sz="1000" b="0" i="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Garamond"/>
              <a:buNone/>
              <a:defRPr sz="1000" b="0" i="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Garamond"/>
              <a:buNone/>
              <a:defRPr sz="1000" b="0" i="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871537" y="2674937"/>
            <a:ext cx="7408862" cy="3451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457200" y="338137"/>
            <a:ext cx="8229600" cy="1252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dt" idx="10"/>
          </p:nvPr>
        </p:nvSpPr>
        <p:spPr>
          <a:xfrm>
            <a:off x="5164137" y="6249987"/>
            <a:ext cx="37861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ftr" idx="11"/>
          </p:nvPr>
        </p:nvSpPr>
        <p:spPr>
          <a:xfrm>
            <a:off x="193675" y="6249987"/>
            <a:ext cx="37861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3990975" y="6249987"/>
            <a:ext cx="1162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Garamond"/>
              <a:buNone/>
              <a:defRPr sz="1000" b="0" i="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Garamond"/>
              <a:buNone/>
              <a:defRPr sz="1000" b="0" i="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Garamond"/>
              <a:buNone/>
              <a:defRPr sz="1000" b="0" i="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Garamond"/>
              <a:buNone/>
              <a:defRPr sz="1000" b="0" i="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Garamond"/>
              <a:buNone/>
              <a:defRPr sz="1000" b="0" i="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Garamond"/>
              <a:buNone/>
              <a:defRPr sz="1000" b="0" i="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Garamond"/>
              <a:buNone/>
              <a:defRPr sz="1000" b="0" i="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Garamond"/>
              <a:buNone/>
              <a:defRPr sz="1000" b="0" i="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Garamond"/>
              <a:buNone/>
              <a:defRPr sz="1000" b="0" i="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457200" y="338137"/>
            <a:ext cx="8229600" cy="1252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676655" y="2679192"/>
            <a:ext cx="3822192" cy="3447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sz="24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2"/>
          </p:nvPr>
        </p:nvSpPr>
        <p:spPr>
          <a:xfrm>
            <a:off x="4645152" y="2679192"/>
            <a:ext cx="3822192" cy="3447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sz="24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dt" idx="10"/>
          </p:nvPr>
        </p:nvSpPr>
        <p:spPr>
          <a:xfrm>
            <a:off x="5164137" y="6249987"/>
            <a:ext cx="37861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ftr" idx="11"/>
          </p:nvPr>
        </p:nvSpPr>
        <p:spPr>
          <a:xfrm>
            <a:off x="193675" y="6249987"/>
            <a:ext cx="37861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ldNum" idx="12"/>
          </p:nvPr>
        </p:nvSpPr>
        <p:spPr>
          <a:xfrm>
            <a:off x="3990975" y="6249987"/>
            <a:ext cx="1162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Garamond"/>
              <a:buNone/>
              <a:defRPr sz="1000" b="0" i="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Garamond"/>
              <a:buNone/>
              <a:defRPr sz="1000" b="0" i="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Garamond"/>
              <a:buNone/>
              <a:defRPr sz="1000" b="0" i="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Garamond"/>
              <a:buNone/>
              <a:defRPr sz="1000" b="0" i="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Garamond"/>
              <a:buNone/>
              <a:defRPr sz="1000" b="0" i="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Garamond"/>
              <a:buNone/>
              <a:defRPr sz="1000" b="0" i="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Garamond"/>
              <a:buNone/>
              <a:defRPr sz="1000" b="0" i="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Garamond"/>
              <a:buNone/>
              <a:defRPr sz="1000" b="0" i="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Garamond"/>
              <a:buNone/>
              <a:defRPr sz="1000" b="0" i="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457200" y="338137"/>
            <a:ext cx="8229600" cy="1252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2"/>
          </p:nvPr>
        </p:nvSpPr>
        <p:spPr>
          <a:xfrm>
            <a:off x="677332" y="3429000"/>
            <a:ext cx="3820055" cy="2697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302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302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302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302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3"/>
          </p:nvPr>
        </p:nvSpPr>
        <p:spPr>
          <a:xfrm>
            <a:off x="4648200" y="2678113"/>
            <a:ext cx="3822192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4"/>
          </p:nvPr>
        </p:nvSpPr>
        <p:spPr>
          <a:xfrm>
            <a:off x="4645025" y="3429000"/>
            <a:ext cx="3822192" cy="2697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302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302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302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302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dt" idx="10"/>
          </p:nvPr>
        </p:nvSpPr>
        <p:spPr>
          <a:xfrm>
            <a:off x="5164137" y="6249987"/>
            <a:ext cx="37861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ftr" idx="11"/>
          </p:nvPr>
        </p:nvSpPr>
        <p:spPr>
          <a:xfrm>
            <a:off x="193675" y="6249987"/>
            <a:ext cx="37861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3990975" y="6249987"/>
            <a:ext cx="1162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Garamond"/>
              <a:buNone/>
              <a:defRPr sz="1000" b="0" i="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Garamond"/>
              <a:buNone/>
              <a:defRPr sz="1000" b="0" i="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Garamond"/>
              <a:buNone/>
              <a:defRPr sz="1000" b="0" i="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Garamond"/>
              <a:buNone/>
              <a:defRPr sz="1000" b="0" i="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Garamond"/>
              <a:buNone/>
              <a:defRPr sz="1000" b="0" i="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Garamond"/>
              <a:buNone/>
              <a:defRPr sz="1000" b="0" i="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Garamond"/>
              <a:buNone/>
              <a:defRPr sz="1000" b="0" i="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Garamond"/>
              <a:buNone/>
              <a:defRPr sz="1000" b="0" i="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Garamond"/>
              <a:buNone/>
              <a:defRPr sz="1000" b="0" i="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457200" y="338137"/>
            <a:ext cx="8229600" cy="1252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 rot="5400000">
            <a:off x="2850356" y="696118"/>
            <a:ext cx="3451225" cy="7408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sz="24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dt" idx="10"/>
          </p:nvPr>
        </p:nvSpPr>
        <p:spPr>
          <a:xfrm>
            <a:off x="5164137" y="6249987"/>
            <a:ext cx="37861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193675" y="6249987"/>
            <a:ext cx="37861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3990975" y="6249987"/>
            <a:ext cx="1162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Garamond"/>
              <a:buNone/>
              <a:defRPr sz="1000" b="0" i="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Garamond"/>
              <a:buNone/>
              <a:defRPr sz="1000" b="0" i="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Garamond"/>
              <a:buNone/>
              <a:defRPr sz="1000" b="0" i="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Garamond"/>
              <a:buNone/>
              <a:defRPr sz="1000" b="0" i="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Garamond"/>
              <a:buNone/>
              <a:defRPr sz="1000" b="0" i="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Garamond"/>
              <a:buNone/>
              <a:defRPr sz="1000" b="0" i="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Garamond"/>
              <a:buNone/>
              <a:defRPr sz="1000" b="0" i="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Garamond"/>
              <a:buNone/>
              <a:defRPr sz="1000" b="0" i="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Garamond"/>
              <a:buNone/>
              <a:defRPr sz="1000" b="0" i="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010" y="1124744"/>
            <a:ext cx="8731453" cy="1080120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25.02.2024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‹№›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5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228600" y="228600"/>
            <a:ext cx="8696325" cy="2468562"/>
          </a:xfrm>
          <a:prstGeom prst="roundRect">
            <a:avLst>
              <a:gd name="adj" fmla="val 726"/>
            </a:avLst>
          </a:prstGeom>
          <a:gradFill>
            <a:gsLst>
              <a:gs pos="0">
                <a:srgbClr val="5FA326"/>
              </a:gs>
              <a:gs pos="89999">
                <a:srgbClr val="B2E389"/>
              </a:gs>
              <a:gs pos="100000">
                <a:srgbClr val="B2E389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7" name="Google Shape;7;p1"/>
          <p:cNvGrpSpPr/>
          <p:nvPr/>
        </p:nvGrpSpPr>
        <p:grpSpPr>
          <a:xfrm>
            <a:off x="211137" y="1679575"/>
            <a:ext cx="8723312" cy="1330325"/>
            <a:chOff x="0" y="0"/>
            <a:chExt cx="2147483647" cy="2147483646"/>
          </a:xfrm>
        </p:grpSpPr>
        <p:sp>
          <p:nvSpPr>
            <p:cNvPr id="8" name="Google Shape;8;p1"/>
            <p:cNvSpPr/>
            <p:nvPr/>
          </p:nvSpPr>
          <p:spPr>
            <a:xfrm>
              <a:off x="1436625601" y="234205779"/>
              <a:ext cx="708107172" cy="1153011354"/>
            </a:xfrm>
            <a:custGeom>
              <a:avLst/>
              <a:gdLst/>
              <a:ahLst/>
              <a:cxnLst/>
              <a:rect l="l" t="t" r="r" b="b"/>
              <a:pathLst>
                <a:path w="2706" h="640" extrusionOk="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592706201" y="27023171"/>
              <a:ext cx="1364925196" cy="1372804143"/>
            </a:xfrm>
            <a:custGeom>
              <a:avLst/>
              <a:gdLst/>
              <a:ahLst/>
              <a:cxnLst/>
              <a:rect l="l" t="t" r="r" b="b"/>
              <a:pathLst>
                <a:path w="5216" h="762" extrusionOk="0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3960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644257322" y="46841041"/>
              <a:ext cx="1346083995" cy="1250296687"/>
            </a:xfrm>
            <a:custGeom>
              <a:avLst/>
              <a:gdLst/>
              <a:ahLst/>
              <a:cxnLst/>
              <a:rect l="l" t="t" r="r" b="b"/>
              <a:pathLst>
                <a:path w="5144" h="694" extrusionOk="0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1328813272" y="25222275"/>
              <a:ext cx="814349415" cy="1052122860"/>
            </a:xfrm>
            <a:custGeom>
              <a:avLst/>
              <a:gdLst/>
              <a:ahLst/>
              <a:cxnLst/>
              <a:rect l="l" t="t" r="r" b="b"/>
              <a:pathLst>
                <a:path w="3112" h="584" extrusionOk="0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0" y="0"/>
              <a:ext cx="2147483647" cy="2147483646"/>
            </a:xfrm>
            <a:custGeom>
              <a:avLst/>
              <a:gdLst/>
              <a:ahLst/>
              <a:cxnLst/>
              <a:rect l="l" t="t" r="r" b="b"/>
              <a:pathLst>
                <a:path w="8196" h="1192" extrusionOk="0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13" name="Google Shape;13;p1"/>
          <p:cNvSpPr txBox="1">
            <a:spLocks noGrp="1"/>
          </p:cNvSpPr>
          <p:nvPr>
            <p:ph type="title"/>
          </p:nvPr>
        </p:nvSpPr>
        <p:spPr>
          <a:xfrm>
            <a:off x="457200" y="338137"/>
            <a:ext cx="8229600" cy="1252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dt" idx="10"/>
          </p:nvPr>
        </p:nvSpPr>
        <p:spPr>
          <a:xfrm>
            <a:off x="5164137" y="6249987"/>
            <a:ext cx="37861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ftr" idx="11"/>
          </p:nvPr>
        </p:nvSpPr>
        <p:spPr>
          <a:xfrm>
            <a:off x="193675" y="6249987"/>
            <a:ext cx="37861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sldNum" idx="12"/>
          </p:nvPr>
        </p:nvSpPr>
        <p:spPr>
          <a:xfrm>
            <a:off x="3990975" y="6249987"/>
            <a:ext cx="1162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Garamond"/>
              <a:buNone/>
              <a:defRPr sz="1000" b="0" i="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Garamond"/>
              <a:buNone/>
              <a:defRPr sz="1000" b="0" i="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Garamond"/>
              <a:buNone/>
              <a:defRPr sz="1000" b="0" i="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Garamond"/>
              <a:buNone/>
              <a:defRPr sz="1000" b="0" i="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Garamond"/>
              <a:buNone/>
              <a:defRPr sz="1000" b="0" i="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Garamond"/>
              <a:buNone/>
              <a:defRPr sz="1000" b="0" i="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Garamond"/>
              <a:buNone/>
              <a:defRPr sz="1000" b="0" i="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Garamond"/>
              <a:buNone/>
              <a:defRPr sz="1000" b="0" i="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Garamond"/>
              <a:buNone/>
              <a:defRPr sz="1000" b="0" i="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"/>
          <p:cNvSpPr txBox="1">
            <a:spLocks noGrp="1"/>
          </p:cNvSpPr>
          <p:nvPr>
            <p:ph type="body" idx="1"/>
          </p:nvPr>
        </p:nvSpPr>
        <p:spPr>
          <a:xfrm>
            <a:off x="871537" y="2674937"/>
            <a:ext cx="7408862" cy="3451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62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Двадцять шосте лютого</a:t>
            </a:r>
            <a:br>
              <a:rPr lang="uk-UA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Класна робота</a:t>
            </a:r>
            <a:br>
              <a:rPr lang="uk-UA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НЕ з дієприслівниками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Google Shape;245;p27" descr="images (12)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7584" y="5589240"/>
            <a:ext cx="3533775" cy="93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245;p27" descr="images (12)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27984" y="5589240"/>
            <a:ext cx="3533775" cy="1007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49;p27" descr="imag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3608" y="2060848"/>
            <a:ext cx="1584176" cy="166231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4067944" y="3167390"/>
            <a:ext cx="43204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 typeface="Arial" pitchFamily="34" charset="0"/>
              <a:buNone/>
            </a:pPr>
            <a:r>
              <a:rPr lang="uk-UA" sz="2800" i="1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(Не)почавши, думай, а почавши, роби.</a:t>
            </a:r>
          </a:p>
          <a:p>
            <a:pPr marL="0" indent="0" algn="r">
              <a:buFont typeface="Arial" pitchFamily="34" charset="0"/>
              <a:buNone/>
            </a:pPr>
            <a:r>
              <a:rPr lang="uk-UA" sz="2800" i="1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Народна мудрість</a:t>
            </a:r>
            <a:endParaRPr lang="ru-RU" sz="2800" i="1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“Хто</a:t>
            </a:r>
            <a:r>
              <a:rPr lang="uk-UA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перший”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2060848"/>
            <a:ext cx="7488832" cy="3627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Заміни дієприслівники з часткою НЕ цифрами:</a:t>
            </a:r>
          </a:p>
          <a:p>
            <a:r>
              <a:rPr lang="uk-UA" sz="2000" b="1" dirty="0"/>
              <a:t>1 – НЕ пишеться окремо</a:t>
            </a:r>
          </a:p>
          <a:p>
            <a:r>
              <a:rPr lang="uk-UA" sz="2000" b="1" dirty="0"/>
              <a:t>2 – НЕ пишеться разом</a:t>
            </a:r>
          </a:p>
          <a:p>
            <a:endParaRPr lang="uk-UA" dirty="0"/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3200" b="1" dirty="0">
                <a:solidFill>
                  <a:schemeClr val="tx2">
                    <a:lumMod val="25000"/>
                  </a:schemeClr>
                </a:solidFill>
                <a:effectLst/>
                <a:latin typeface="Times New Roman"/>
                <a:ea typeface="Calibri"/>
                <a:cs typeface="Calibri"/>
              </a:rPr>
              <a:t>(</a:t>
            </a:r>
            <a:r>
              <a:rPr lang="uk-UA" sz="2800" b="1" dirty="0">
                <a:solidFill>
                  <a:schemeClr val="tx2">
                    <a:lumMod val="25000"/>
                  </a:schemeClr>
                </a:solidFill>
                <a:effectLst/>
                <a:latin typeface="Times New Roman"/>
                <a:ea typeface="Calibri"/>
                <a:cs typeface="Calibri"/>
              </a:rPr>
              <a:t>Не)гріючи, (не)досипаючи, (не)волячи, (не) знаючи, (не)</a:t>
            </a:r>
            <a:r>
              <a:rPr lang="uk-UA" sz="2800" b="1" dirty="0" err="1">
                <a:solidFill>
                  <a:schemeClr val="tx2">
                    <a:lumMod val="25000"/>
                  </a:schemeClr>
                </a:solidFill>
                <a:effectLst/>
                <a:latin typeface="Times New Roman"/>
                <a:ea typeface="Calibri"/>
                <a:cs typeface="Calibri"/>
              </a:rPr>
              <a:t>хтуючи</a:t>
            </a:r>
            <a:r>
              <a:rPr lang="uk-UA" sz="2800" b="1" dirty="0">
                <a:solidFill>
                  <a:schemeClr val="tx2">
                    <a:lumMod val="25000"/>
                  </a:schemeClr>
                </a:solidFill>
                <a:effectLst/>
                <a:latin typeface="Times New Roman"/>
                <a:ea typeface="Calibri"/>
                <a:cs typeface="Calibri"/>
              </a:rPr>
              <a:t>, (не)співаючи, (не) спитавши, (не) зрозумівши, (не)виконавши, (</a:t>
            </a:r>
            <a:r>
              <a:rPr lang="ru-RU" sz="2800" b="1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</a:t>
            </a:r>
            <a:r>
              <a:rPr lang="ru-RU" sz="2800" b="1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е)</a:t>
            </a:r>
            <a:r>
              <a:rPr lang="ru-RU" sz="2800" b="1" dirty="0" err="1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навидячи</a:t>
            </a:r>
            <a:r>
              <a:rPr lang="ru-RU" sz="2800" b="1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(</a:t>
            </a:r>
            <a:r>
              <a:rPr lang="ru-RU" sz="2800" b="1" dirty="0" err="1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2800" b="1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 err="1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придбавши</a:t>
            </a:r>
            <a:r>
              <a:rPr lang="ru-RU" sz="2800" b="1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(</a:t>
            </a:r>
            <a:r>
              <a:rPr lang="ru-RU" sz="2800" b="1" dirty="0" err="1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2800" b="1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 err="1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чуючи</a:t>
            </a:r>
            <a:r>
              <a:rPr lang="ru-RU" sz="2800" b="1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Google Shape;364;p40" descr="images (12)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1600" y="6021288"/>
            <a:ext cx="3533775" cy="602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364;p40" descr="images (12)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27984" y="5949280"/>
            <a:ext cx="3533775" cy="72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8680"/>
            <a:ext cx="1898588" cy="105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109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6012160" y="404664"/>
            <a:ext cx="2808312" cy="9144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Дізнався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6" name="Овал 5"/>
          <p:cNvSpPr/>
          <p:nvPr/>
        </p:nvSpPr>
        <p:spPr>
          <a:xfrm>
            <a:off x="6112615" y="1663954"/>
            <a:ext cx="2858616" cy="9144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Навчився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7" name="Овал 6"/>
          <p:cNvSpPr/>
          <p:nvPr/>
        </p:nvSpPr>
        <p:spPr>
          <a:xfrm>
            <a:off x="5425403" y="3029311"/>
            <a:ext cx="3668232" cy="9144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Потренувався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8" name="Овал 7"/>
          <p:cNvSpPr/>
          <p:nvPr/>
        </p:nvSpPr>
        <p:spPr>
          <a:xfrm>
            <a:off x="5097884" y="4305443"/>
            <a:ext cx="3444980" cy="9144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Запам’ятав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4892128" y="777251"/>
            <a:ext cx="978408" cy="484632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230743">
            <a:off x="4724489" y="1696220"/>
            <a:ext cx="978408" cy="484632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1165849">
            <a:off x="4394247" y="2852937"/>
            <a:ext cx="978408" cy="484632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2018393">
            <a:off x="4108963" y="3875450"/>
            <a:ext cx="978408" cy="484632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Выноска-облако 12"/>
          <p:cNvSpPr/>
          <p:nvPr/>
        </p:nvSpPr>
        <p:spPr>
          <a:xfrm>
            <a:off x="99972" y="211589"/>
            <a:ext cx="4618388" cy="1842879"/>
          </a:xfrm>
          <a:prstGeom prst="cloudCallout">
            <a:avLst>
              <a:gd name="adj1" fmla="val 4428"/>
              <a:gd name="adj2" fmla="val 75332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 на </a:t>
            </a:r>
            <a:r>
              <a:rPr lang="uk-UA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уроці</a:t>
            </a:r>
            <a:r>
              <a:rPr lang="uk-UA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Я…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68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2800" dirty="0">
                <a:solidFill>
                  <a:schemeClr val="tx1"/>
                </a:solidFill>
              </a:rPr>
              <a:t>Що таке дієприслівник?</a:t>
            </a:r>
          </a:p>
          <a:p>
            <a:r>
              <a:rPr lang="uk-UA" sz="2800" dirty="0">
                <a:solidFill>
                  <a:schemeClr val="tx1"/>
                </a:solidFill>
              </a:rPr>
              <a:t>Ознаки яких частин мов притаманні дієприслівнику?</a:t>
            </a:r>
          </a:p>
          <a:p>
            <a:r>
              <a:rPr lang="uk-UA" sz="2800" dirty="0">
                <a:solidFill>
                  <a:schemeClr val="tx1"/>
                </a:solidFill>
              </a:rPr>
              <a:t>Яку синтаксичну роль виконує </a:t>
            </a:r>
            <a:r>
              <a:rPr lang="uk-UA" sz="2800" dirty="0" err="1">
                <a:solidFill>
                  <a:schemeClr val="tx1"/>
                </a:solidFill>
              </a:rPr>
              <a:t>дієпислівник</a:t>
            </a:r>
            <a:r>
              <a:rPr lang="uk-UA" sz="2800" dirty="0">
                <a:solidFill>
                  <a:schemeClr val="tx1"/>
                </a:solidFill>
              </a:rPr>
              <a:t>?</a:t>
            </a:r>
          </a:p>
          <a:p>
            <a:r>
              <a:rPr lang="uk-UA" sz="2800" dirty="0">
                <a:solidFill>
                  <a:schemeClr val="tx1"/>
                </a:solidFill>
              </a:rPr>
              <a:t>Які ознаки дієслова притаманні дієприслівнику?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Пригадаймо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7"/>
          <p:cNvSpPr txBox="1">
            <a:spLocks noGrp="1"/>
          </p:cNvSpPr>
          <p:nvPr>
            <p:ph type="title"/>
          </p:nvPr>
        </p:nvSpPr>
        <p:spPr>
          <a:xfrm>
            <a:off x="457200" y="338137"/>
            <a:ext cx="8229600" cy="1252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FFFFFF"/>
              </a:buClr>
              <a:buSzPts val="4800"/>
            </a:pPr>
            <a:br>
              <a:rPr lang="uk-UA" altLang="ru-RU" b="1" u="sng" dirty="0">
                <a:solidFill>
                  <a:srgbClr val="FF3300"/>
                </a:solidFill>
              </a:rPr>
            </a:br>
            <a:r>
              <a:rPr lang="uk-UA" altLang="ru-RU" b="1" u="sng" dirty="0">
                <a:solidFill>
                  <a:srgbClr val="FF3300"/>
                </a:solidFill>
              </a:rPr>
              <a:t>Сьогодні на  уроці ми:</a:t>
            </a:r>
            <a:br>
              <a:rPr lang="uk-UA" altLang="ru-RU" dirty="0"/>
            </a:br>
            <a:endParaRPr dirty="0"/>
          </a:p>
        </p:txBody>
      </p:sp>
      <p:pic>
        <p:nvPicPr>
          <p:cNvPr id="245" name="Google Shape;245;p27" descr="images (12)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877272"/>
            <a:ext cx="3533775" cy="980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7" descr="images (12)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2800" y="5805264"/>
            <a:ext cx="3533775" cy="1052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7" descr="images (12)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10225" y="5877272"/>
            <a:ext cx="3533775" cy="980728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7"/>
          <p:cNvSpPr txBox="1"/>
          <p:nvPr/>
        </p:nvSpPr>
        <p:spPr>
          <a:xfrm>
            <a:off x="1981200" y="1590675"/>
            <a:ext cx="6400800" cy="39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14AA"/>
              </a:buClr>
              <a:buSzPts val="3200"/>
              <a:buFont typeface="Garamond"/>
              <a:buNone/>
            </a:pPr>
            <a:endParaRPr sz="2000" b="1" i="0" u="sng" dirty="0">
              <a:solidFill>
                <a:srgbClr val="000099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1988840"/>
            <a:ext cx="7560840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uk-UA" altLang="ru-RU" sz="2400" dirty="0">
                <a:latin typeface="Times New Roman" pitchFamily="18" charset="0"/>
                <a:cs typeface="Times New Roman" pitchFamily="18" charset="0"/>
              </a:rPr>
              <a:t>навчимося правильно писати НЕ з дієприслівниками;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uk-UA" altLang="ru-RU" sz="2400" dirty="0">
                <a:latin typeface="Times New Roman" pitchFamily="18" charset="0"/>
                <a:cs typeface="Times New Roman" pitchFamily="18" charset="0"/>
              </a:rPr>
              <a:t> застосовуючи відповідні правила, аргументовано доводити свій вибір;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uk-UA" altLang="ru-RU" sz="2400" dirty="0">
                <a:latin typeface="Times New Roman" pitchFamily="18" charset="0"/>
                <a:cs typeface="Times New Roman" pitchFamily="18" charset="0"/>
              </a:rPr>
              <a:t>продовжимо формувати орфографічну грамотність;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uk-UA" altLang="ru-RU" sz="2400" dirty="0">
                <a:latin typeface="Times New Roman" pitchFamily="18" charset="0"/>
                <a:cs typeface="Times New Roman" pitchFamily="18" charset="0"/>
              </a:rPr>
              <a:t>розвиватимемо пам'ять, увагу, логічне мислення;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uk-UA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2400" dirty="0">
                <a:latin typeface="Times New Roman" pitchFamily="18" charset="0"/>
                <a:cs typeface="Times New Roman" pitchFamily="18" charset="0"/>
              </a:rPr>
              <a:t>виховуватимемо повагу до надбань нашого народу.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871537" y="1556792"/>
            <a:ext cx="7408862" cy="475252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uk-UA" altLang="ru-RU" b="1" dirty="0">
                <a:solidFill>
                  <a:schemeClr val="bg2"/>
                </a:solidFill>
              </a:rPr>
              <a:t>Не побачити   –          не побачивши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uk-UA" altLang="ru-RU" b="1" dirty="0">
                <a:solidFill>
                  <a:schemeClr val="bg2"/>
                </a:solidFill>
              </a:rPr>
              <a:t>Не піклуватися –       не піклуючись</a:t>
            </a:r>
          </a:p>
          <a:p>
            <a:pPr eaLnBrk="1" hangingPunct="1">
              <a:lnSpc>
                <a:spcPct val="90000"/>
              </a:lnSpc>
              <a:buNone/>
            </a:pPr>
            <a:endParaRPr lang="uk-UA" altLang="ru-RU" b="1" dirty="0">
              <a:solidFill>
                <a:srgbClr val="993300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uk-UA" altLang="ru-RU" b="1" dirty="0">
                <a:solidFill>
                  <a:srgbClr val="336600"/>
                </a:solidFill>
              </a:rPr>
              <a:t>Ненавидіти –            ненавидячи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uk-UA" altLang="ru-RU" b="1" dirty="0">
                <a:solidFill>
                  <a:srgbClr val="336600"/>
                </a:solidFill>
              </a:rPr>
              <a:t>Нехтувати –              нехтуючи </a:t>
            </a:r>
          </a:p>
          <a:p>
            <a:pPr eaLnBrk="1" hangingPunct="1">
              <a:lnSpc>
                <a:spcPct val="90000"/>
              </a:lnSpc>
              <a:buNone/>
            </a:pPr>
            <a:endParaRPr lang="uk-UA" altLang="ru-RU" b="1" dirty="0">
              <a:solidFill>
                <a:srgbClr val="336600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uk-UA" altLang="ru-RU" b="1" dirty="0">
              <a:solidFill>
                <a:srgbClr val="336600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uk-UA" altLang="ru-RU" b="1" dirty="0">
              <a:solidFill>
                <a:srgbClr val="336600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uk-UA" altLang="ru-RU" b="1" dirty="0">
                <a:solidFill>
                  <a:srgbClr val="336600"/>
                </a:solidFill>
              </a:rPr>
              <a:t> </a:t>
            </a:r>
            <a:r>
              <a:rPr lang="uk-UA" altLang="ru-RU" b="1" dirty="0">
                <a:solidFill>
                  <a:srgbClr val="993300"/>
                </a:solidFill>
              </a:rPr>
              <a:t>Недочувати –  недочуваючи  </a:t>
            </a:r>
            <a:r>
              <a:rPr lang="uk-UA" altLang="ru-RU" b="1" i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(погано чуючи)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uk-UA" altLang="ru-RU" b="1" dirty="0">
                <a:solidFill>
                  <a:srgbClr val="993300"/>
                </a:solidFill>
              </a:rPr>
              <a:t>Недоїдати -  недоїдаючи (</a:t>
            </a:r>
            <a:r>
              <a:rPr lang="uk-UA" altLang="ru-RU" b="1" i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голодуючи)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Дослідження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-спостереження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1691680" y="4869160"/>
            <a:ext cx="144016" cy="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059832" y="4797152"/>
            <a:ext cx="57606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3563888" y="4869160"/>
            <a:ext cx="144016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699792" y="5229200"/>
            <a:ext cx="576064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3203848" y="5301208"/>
            <a:ext cx="144016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115616" y="4797152"/>
            <a:ext cx="648072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1115616" y="5157192"/>
            <a:ext cx="576064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5400000">
            <a:off x="1655676" y="5193196"/>
            <a:ext cx="7200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7CAAC"/>
                </a:solidFill>
                <a:latin typeface="Calibri"/>
                <a:ea typeface="Calibri"/>
                <a:cs typeface="Calibri"/>
                <a:sym typeface="Calibri"/>
              </a:rPr>
              <a:t>НЕ </a:t>
            </a:r>
            <a:r>
              <a:rPr lang="ru-RU" b="1" dirty="0" err="1">
                <a:solidFill>
                  <a:srgbClr val="F7CAAC"/>
                </a:solidFill>
                <a:latin typeface="Calibri"/>
                <a:ea typeface="Calibri"/>
                <a:cs typeface="Calibri"/>
                <a:sym typeface="Calibri"/>
              </a:rPr>
              <a:t>з</a:t>
            </a:r>
            <a:r>
              <a:rPr lang="ru-RU" b="1" dirty="0">
                <a:solidFill>
                  <a:srgbClr val="F7CAA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b="1" dirty="0" err="1">
                <a:solidFill>
                  <a:srgbClr val="F7CAAC"/>
                </a:solidFill>
                <a:latin typeface="Calibri"/>
                <a:ea typeface="Calibri"/>
                <a:cs typeface="Calibri"/>
                <a:sym typeface="Calibri"/>
              </a:rPr>
              <a:t>дієприслівниками</a:t>
            </a:r>
            <a:br>
              <a:rPr lang="ru-RU" sz="1100" dirty="0">
                <a:solidFill>
                  <a:srgbClr val="000000"/>
                </a:solidFill>
                <a:cs typeface="Arial"/>
                <a:sym typeface="Arial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2276872"/>
            <a:ext cx="3887287" cy="3849608"/>
          </a:xfrm>
        </p:spPr>
        <p:txBody>
          <a:bodyPr/>
          <a:lstStyle/>
          <a:p>
            <a:pPr>
              <a:buNone/>
            </a:pPr>
            <a:r>
              <a:rPr lang="ru-RU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        РАЗОМ</a:t>
            </a:r>
            <a:endParaRPr lang="ru-RU" sz="800" dirty="0">
              <a:solidFill>
                <a:srgbClr val="000000"/>
              </a:solidFill>
              <a:cs typeface="Arial"/>
              <a:sym typeface="Arial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645152" y="2276872"/>
            <a:ext cx="3822192" cy="3849608"/>
          </a:xfrm>
        </p:spPr>
        <p:txBody>
          <a:bodyPr/>
          <a:lstStyle/>
          <a:p>
            <a:pPr>
              <a:buNone/>
            </a:pPr>
            <a:r>
              <a:rPr lang="ru-RU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            ОКРЕМО</a:t>
            </a:r>
          </a:p>
          <a:p>
            <a:pPr>
              <a:buNone/>
            </a:pPr>
            <a:endParaRPr lang="ru-RU" sz="800" dirty="0">
              <a:solidFill>
                <a:srgbClr val="000000"/>
              </a:solidFill>
              <a:cs typeface="Arial"/>
              <a:sym typeface="Arial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5" name="Google Shape;144;p6"/>
          <p:cNvSpPr/>
          <p:nvPr/>
        </p:nvSpPr>
        <p:spPr>
          <a:xfrm>
            <a:off x="1691680" y="1628800"/>
            <a:ext cx="557583" cy="54153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44;p6"/>
          <p:cNvSpPr/>
          <p:nvPr/>
        </p:nvSpPr>
        <p:spPr>
          <a:xfrm>
            <a:off x="6084168" y="1628800"/>
            <a:ext cx="557583" cy="54153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7544" y="2924944"/>
            <a:ext cx="3528392" cy="115212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утворені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від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дієслів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які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без </a:t>
            </a:r>
            <a:r>
              <a:rPr lang="ru-RU" sz="2000" b="1" i="1" u="sng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НЕ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 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не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вживаються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: 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ненавидячи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— (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ненавидіти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)</a:t>
            </a:r>
          </a:p>
          <a:p>
            <a:pPr algn="ctr"/>
            <a:r>
              <a:rPr lang="uk-UA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нехтуючи, неволячи 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5536" y="4725144"/>
            <a:ext cx="3600400" cy="194421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4869159"/>
            <a:ext cx="352839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err="1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утворені</a:t>
            </a:r>
            <a:r>
              <a:rPr lang="ru-RU" sz="1800" b="1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ru-RU" sz="1800" b="1" dirty="0" err="1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від</a:t>
            </a:r>
            <a:r>
              <a:rPr lang="ru-RU" sz="1800" b="1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ru-RU" sz="1800" b="1" dirty="0" err="1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дієслів</a:t>
            </a:r>
            <a:r>
              <a:rPr lang="ru-RU" sz="1800" b="1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ru-RU" sz="1800" b="1" dirty="0" err="1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із</a:t>
            </a:r>
            <a:r>
              <a:rPr lang="ru-RU" sz="1800" b="1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ru-RU" sz="1800" b="1" dirty="0" err="1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префіксом</a:t>
            </a:r>
            <a:r>
              <a:rPr lang="ru-RU" sz="1800" b="1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 </a:t>
            </a:r>
            <a:r>
              <a:rPr lang="ru-RU" sz="1800" b="1" i="1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НЕДО-, </a:t>
            </a:r>
            <a:r>
              <a:rPr lang="ru-RU" sz="1800" b="1" dirty="0" err="1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який</a:t>
            </a:r>
            <a:r>
              <a:rPr lang="ru-RU" sz="1800" b="1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ru-RU" sz="1800" b="1" dirty="0" err="1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указує</a:t>
            </a:r>
            <a:r>
              <a:rPr lang="ru-RU" sz="1800" b="1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ru-RU" sz="1800" b="1" i="1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на </a:t>
            </a:r>
            <a:r>
              <a:rPr lang="ru-RU" sz="1800" b="1" i="1" dirty="0" err="1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неповноту</a:t>
            </a:r>
            <a:r>
              <a:rPr lang="ru-RU" sz="1800" b="1" i="1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ru-RU" sz="1800" b="1" i="1" dirty="0" err="1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дії</a:t>
            </a:r>
            <a:r>
              <a:rPr lang="ru-RU" sz="1800" b="1" i="1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:</a:t>
            </a:r>
            <a:endParaRPr lang="ru-RU" sz="18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недо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чуваючи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 (погано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чуючи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)</a:t>
            </a:r>
          </a:p>
          <a:p>
            <a:pPr algn="ctr"/>
            <a:r>
              <a:rPr lang="uk-UA" sz="2000" b="1" i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недо</a:t>
            </a:r>
            <a:r>
              <a:rPr lang="uk-UA" sz="2000" i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бачаючи</a:t>
            </a:r>
            <a:r>
              <a:rPr lang="uk-UA" sz="2000" b="1" i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uk-UA" sz="2000" i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(погано бачачи)</a:t>
            </a:r>
          </a:p>
          <a:p>
            <a:pPr algn="ctr"/>
            <a:r>
              <a:rPr lang="uk-UA" sz="2000" b="1" i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недо</a:t>
            </a:r>
            <a:r>
              <a:rPr lang="uk-UA" sz="2000" i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їдаючи (голодуючи)</a:t>
            </a:r>
            <a:endParaRPr lang="ru-RU" sz="2000" i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16016" y="2996952"/>
            <a:ext cx="3744416" cy="129614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в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усіх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інших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випадках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: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i="1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не </a:t>
            </a:r>
            <a:r>
              <a:rPr lang="ru-RU" sz="2000" i="1" dirty="0" err="1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відволікаючись</a:t>
            </a:r>
            <a:r>
              <a:rPr lang="ru-RU" sz="2000" i="1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,</a:t>
            </a:r>
            <a:endParaRPr lang="ru-RU" sz="2000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i="1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 не </a:t>
            </a:r>
            <a:r>
              <a:rPr lang="ru-RU" sz="2000" i="1" dirty="0" err="1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виконавши</a:t>
            </a:r>
            <a:r>
              <a:rPr lang="ru-RU" sz="2000" i="1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, </a:t>
            </a:r>
            <a:endParaRPr lang="ru-RU" sz="2000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i="1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не </a:t>
            </a:r>
            <a:r>
              <a:rPr lang="ru-RU" sz="2000" i="1" dirty="0" err="1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роблячи</a:t>
            </a:r>
            <a:endParaRPr lang="ru-RU" sz="2000" i="1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660232" y="3356992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(Не)зробивши, (не)знаючи, (не)навидячи.</a:t>
            </a:r>
          </a:p>
          <a:p>
            <a:pPr>
              <a:buNone/>
            </a:pP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2.(Не)</a:t>
            </a:r>
            <a:r>
              <a:rPr lang="uk-UA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дооцінюючи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(не)</a:t>
            </a:r>
            <a:r>
              <a:rPr lang="uk-UA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писавши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(не)</a:t>
            </a:r>
            <a:r>
              <a:rPr lang="uk-UA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зчувшись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(Не)погодившись, (не)перевіривши, (не)</a:t>
            </a:r>
            <a:r>
              <a:rPr lang="uk-UA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воливши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(Не)дійшовши, (</a:t>
            </a:r>
            <a:r>
              <a:rPr lang="uk-UA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недо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)чуваючи, (не)зібравши</a:t>
            </a:r>
            <a:r>
              <a:rPr lang="uk-UA" dirty="0"/>
              <a:t>.</a:t>
            </a: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Завдання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“Третє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зайве”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364;p40" descr="images (12)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1600" y="5661248"/>
            <a:ext cx="3533775" cy="1007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364;p40" descr="images (12)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55976" y="5589240"/>
            <a:ext cx="3533775" cy="1079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83568" y="2492896"/>
            <a:ext cx="7920880" cy="3960439"/>
          </a:xfrm>
        </p:spPr>
        <p:txBody>
          <a:bodyPr/>
          <a:lstStyle/>
          <a:p>
            <a:pPr>
              <a:buNone/>
            </a:pPr>
            <a:endParaRPr lang="uk-UA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Open Sans"/>
            </a:endParaRPr>
          </a:p>
          <a:p>
            <a:pPr>
              <a:buNone/>
            </a:pPr>
            <a:endParaRPr lang="uk-UA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Open Sans"/>
            </a:endParaRPr>
          </a:p>
          <a:p>
            <a:pPr>
              <a:buNone/>
            </a:pPr>
            <a:endParaRPr lang="uk-UA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Open Sans"/>
            </a:endParaRPr>
          </a:p>
          <a:p>
            <a:pPr>
              <a:buNone/>
            </a:pPr>
            <a:endParaRPr lang="uk-UA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Open Sans"/>
            </a:endParaRPr>
          </a:p>
          <a:p>
            <a:pPr>
              <a:buNone/>
            </a:pPr>
            <a:r>
              <a:rPr lang="uk-UA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Open Sans"/>
              </a:rPr>
              <a:t>Павло,</a:t>
            </a:r>
            <a:r>
              <a:rPr lang="uk-UA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Open Sans"/>
              </a:rPr>
              <a:t> </a:t>
            </a:r>
            <a:r>
              <a:rPr lang="uk-UA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Open Sans"/>
              </a:rPr>
              <a:t>нездужаючи</a:t>
            </a:r>
            <a:r>
              <a:rPr lang="uk-UA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Open Sans"/>
              </a:rPr>
              <a:t>, вже кілька днів був блідим і знесиленим.</a:t>
            </a:r>
          </a:p>
          <a:p>
            <a:pPr>
              <a:buNone/>
            </a:pPr>
            <a:r>
              <a:rPr lang="uk-UA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Open Sans"/>
              </a:rPr>
              <a:t>Кирило ліг спати, </a:t>
            </a:r>
            <a:r>
              <a:rPr lang="uk-UA" b="1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Open Sans"/>
              </a:rPr>
              <a:t>не</a:t>
            </a:r>
            <a:r>
              <a:rPr lang="uk-UA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Open Sans"/>
              </a:rPr>
              <a:t> </a:t>
            </a:r>
            <a:r>
              <a:rPr lang="uk-UA" b="1" i="1" dirty="0" err="1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sym typeface="Open Sans"/>
              </a:rPr>
              <a:t>здужавши</a:t>
            </a:r>
            <a:r>
              <a:rPr lang="uk-UA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Open Sans"/>
              </a:rPr>
              <a:t> виконати завдання.</a:t>
            </a:r>
          </a:p>
          <a:p>
            <a:pPr>
              <a:buNone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Розрізняйте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8506" t="34300" r="37788" b="31401"/>
          <a:stretch>
            <a:fillRect/>
          </a:stretch>
        </p:blipFill>
        <p:spPr bwMode="auto">
          <a:xfrm>
            <a:off x="467544" y="1462925"/>
            <a:ext cx="8496944" cy="275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oogle Shape;146;p6" descr="Увага! Інформація для батьків! - 25 Серпня 2020 - Марківська ЗОШ І-ІІІ  ступенів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55576" y="404664"/>
            <a:ext cx="936104" cy="1008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871537" y="2674937"/>
            <a:ext cx="7408862" cy="2986311"/>
          </a:xfrm>
        </p:spPr>
        <p:txBody>
          <a:bodyPr/>
          <a:lstStyle/>
          <a:p>
            <a:pPr lvl="0">
              <a:buNone/>
            </a:pP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Непокоячись</a:t>
            </a:r>
            <a:r>
              <a:rPr lang="ru-RU" sz="2000" b="1" i="1" dirty="0">
                <a:solidFill>
                  <a:srgbClr val="4E4E3F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(</a:t>
            </a:r>
            <a:r>
              <a:rPr lang="ru-RU" sz="2000" b="1" i="1" dirty="0" err="1">
                <a:solidFill>
                  <a:srgbClr val="4E4E3F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хвилюючись</a:t>
            </a:r>
            <a:r>
              <a:rPr lang="ru-RU" sz="2000" b="1" i="1" dirty="0">
                <a:solidFill>
                  <a:srgbClr val="4E4E3F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)-</a:t>
            </a:r>
            <a:r>
              <a:rPr lang="ru-RU" sz="2000" b="1" dirty="0">
                <a:solidFill>
                  <a:srgbClr val="C55A11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  </a:t>
            </a:r>
          </a:p>
          <a:p>
            <a:pPr lvl="0">
              <a:buNone/>
            </a:pPr>
            <a:r>
              <a:rPr lang="ru-RU" sz="2000" b="1" dirty="0">
                <a:solidFill>
                  <a:srgbClr val="C55A11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не 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покоячись</a:t>
            </a:r>
            <a:r>
              <a:rPr lang="ru-RU" sz="2000" b="1" dirty="0">
                <a:solidFill>
                  <a:srgbClr val="4E4E3F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 </a:t>
            </a:r>
            <a:r>
              <a:rPr lang="ru-RU" sz="2000" b="1" i="1" dirty="0">
                <a:solidFill>
                  <a:srgbClr val="4E4E3F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(</a:t>
            </a:r>
            <a:r>
              <a:rPr lang="ru-RU" sz="2000" b="1" i="1" dirty="0" err="1">
                <a:solidFill>
                  <a:srgbClr val="4E4E3F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не</a:t>
            </a:r>
            <a:r>
              <a:rPr lang="ru-RU" sz="2000" b="1" i="1" dirty="0">
                <a:solidFill>
                  <a:srgbClr val="4E4E3F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 </a:t>
            </a:r>
            <a:r>
              <a:rPr lang="ru-RU" sz="2000" b="1" i="1" dirty="0" err="1">
                <a:solidFill>
                  <a:srgbClr val="4E4E3F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спочиваючи</a:t>
            </a:r>
            <a:r>
              <a:rPr lang="ru-RU" sz="2000" b="1" i="1" dirty="0">
                <a:solidFill>
                  <a:srgbClr val="4E4E3F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);</a:t>
            </a:r>
          </a:p>
          <a:p>
            <a:pPr>
              <a:buNone/>
            </a:pP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нестямившись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 </a:t>
            </a:r>
            <a:r>
              <a:rPr lang="ru-RU" sz="2000" b="1" i="1" dirty="0">
                <a:solidFill>
                  <a:srgbClr val="4E4E3F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(</a:t>
            </a:r>
            <a:r>
              <a:rPr lang="ru-RU" sz="2000" b="1" i="1" dirty="0" err="1">
                <a:solidFill>
                  <a:srgbClr val="4E4E3F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втративши</a:t>
            </a:r>
            <a:r>
              <a:rPr lang="ru-RU" sz="2000" b="1" i="1" dirty="0">
                <a:solidFill>
                  <a:srgbClr val="4E4E3F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 </a:t>
            </a:r>
            <a:r>
              <a:rPr lang="ru-RU" sz="2000" b="1" i="1" dirty="0" err="1">
                <a:solidFill>
                  <a:srgbClr val="4E4E3F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самовладання</a:t>
            </a:r>
            <a:r>
              <a:rPr lang="ru-RU" sz="2000" b="1" i="1" dirty="0">
                <a:solidFill>
                  <a:srgbClr val="4E4E3F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)</a:t>
            </a:r>
            <a:r>
              <a:rPr lang="ru-RU" sz="2000" b="1" dirty="0">
                <a:solidFill>
                  <a:srgbClr val="4E4E3F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 -</a:t>
            </a:r>
          </a:p>
          <a:p>
            <a:pPr>
              <a:buNone/>
            </a:pPr>
            <a:r>
              <a:rPr lang="ru-RU" sz="2000" b="1" dirty="0">
                <a:solidFill>
                  <a:srgbClr val="C55A11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не 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стямившись</a:t>
            </a:r>
            <a:r>
              <a:rPr lang="ru-RU" sz="2000" b="1" dirty="0">
                <a:solidFill>
                  <a:srgbClr val="4E4E3F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 </a:t>
            </a:r>
            <a:r>
              <a:rPr lang="ru-RU" sz="2000" b="1" i="1" dirty="0">
                <a:solidFill>
                  <a:srgbClr val="4E4E3F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(</a:t>
            </a:r>
            <a:r>
              <a:rPr lang="ru-RU" sz="2000" b="1" i="1" dirty="0" err="1">
                <a:solidFill>
                  <a:srgbClr val="4E4E3F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не</a:t>
            </a:r>
            <a:r>
              <a:rPr lang="ru-RU" sz="2000" b="1" i="1" dirty="0">
                <a:solidFill>
                  <a:srgbClr val="4E4E3F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 </a:t>
            </a:r>
            <a:r>
              <a:rPr lang="ru-RU" sz="2000" b="1" i="1" dirty="0" err="1">
                <a:solidFill>
                  <a:srgbClr val="4E4E3F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прийшовши</a:t>
            </a:r>
            <a:r>
              <a:rPr lang="ru-RU" sz="2000" b="1" i="1" dirty="0">
                <a:solidFill>
                  <a:srgbClr val="4E4E3F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 до </a:t>
            </a:r>
            <a:r>
              <a:rPr lang="ru-RU" sz="2000" b="1" i="1" dirty="0" err="1">
                <a:solidFill>
                  <a:srgbClr val="4E4E3F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тями</a:t>
            </a:r>
            <a:r>
              <a:rPr lang="ru-RU" sz="2000" b="1" i="1" dirty="0">
                <a:solidFill>
                  <a:srgbClr val="4E4E3F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);</a:t>
            </a:r>
          </a:p>
          <a:p>
            <a:pPr>
              <a:buNone/>
            </a:pP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неславлячи</a:t>
            </a:r>
            <a:r>
              <a:rPr lang="ru-RU" sz="2000" b="1" i="1" dirty="0">
                <a:solidFill>
                  <a:srgbClr val="4E4E3F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(</a:t>
            </a:r>
            <a:r>
              <a:rPr lang="ru-RU" sz="2000" b="1" i="1" dirty="0" err="1">
                <a:solidFill>
                  <a:srgbClr val="4E4E3F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ганьблячи</a:t>
            </a:r>
            <a:r>
              <a:rPr lang="ru-RU" sz="2000" b="1" i="1" dirty="0">
                <a:solidFill>
                  <a:srgbClr val="4E4E3F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)</a:t>
            </a:r>
            <a:r>
              <a:rPr lang="ru-RU" sz="2000" b="1" dirty="0">
                <a:solidFill>
                  <a:srgbClr val="4E4E3F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  - </a:t>
            </a:r>
          </a:p>
          <a:p>
            <a:pPr>
              <a:buNone/>
            </a:pPr>
            <a:r>
              <a:rPr lang="ru-RU" sz="2000" b="1" dirty="0">
                <a:solidFill>
                  <a:srgbClr val="C55A11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не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 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славлячи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 </a:t>
            </a:r>
            <a:r>
              <a:rPr lang="ru-RU" sz="2000" b="1" i="1" dirty="0">
                <a:solidFill>
                  <a:srgbClr val="4E4E3F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(</a:t>
            </a:r>
            <a:r>
              <a:rPr lang="ru-RU" sz="2000" b="1" i="1" dirty="0" err="1">
                <a:solidFill>
                  <a:srgbClr val="4E4E3F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не</a:t>
            </a:r>
            <a:r>
              <a:rPr lang="ru-RU" sz="2000" b="1" i="1" dirty="0">
                <a:solidFill>
                  <a:srgbClr val="4E4E3F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 </a:t>
            </a:r>
            <a:r>
              <a:rPr lang="ru-RU" sz="2000" b="1" i="1" dirty="0" err="1">
                <a:solidFill>
                  <a:srgbClr val="4E4E3F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прославляючи</a:t>
            </a:r>
            <a:r>
              <a:rPr lang="ru-RU" sz="2000" b="1" i="1" dirty="0">
                <a:solidFill>
                  <a:srgbClr val="4E4E3F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);</a:t>
            </a:r>
            <a:endParaRPr lang="en-US" sz="2000" b="1" i="1" dirty="0">
              <a:solidFill>
                <a:srgbClr val="4E4E3F"/>
              </a:solidFill>
              <a:latin typeface="Times New Roman" pitchFamily="18" charset="0"/>
              <a:ea typeface="Open Sans"/>
              <a:cs typeface="Times New Roman" pitchFamily="18" charset="0"/>
              <a:sym typeface="Open Sans"/>
            </a:endParaRPr>
          </a:p>
          <a:p>
            <a:pPr>
              <a:buNone/>
            </a:pPr>
            <a:r>
              <a:rPr lang="uk-UA" sz="2000" b="1" dirty="0">
                <a:solidFill>
                  <a:srgbClr val="C00000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недочуваючи</a:t>
            </a:r>
            <a:r>
              <a:rPr lang="uk-UA" sz="2000" b="1" i="1" dirty="0">
                <a:solidFill>
                  <a:srgbClr val="4E4E3F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 (погано чуючи)-</a:t>
            </a:r>
          </a:p>
          <a:p>
            <a:pPr>
              <a:buNone/>
            </a:pPr>
            <a:r>
              <a:rPr lang="uk-UA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не</a:t>
            </a:r>
            <a:r>
              <a:rPr lang="uk-UA" sz="2000" b="1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 дочувши </a:t>
            </a:r>
            <a:r>
              <a:rPr lang="uk-UA" sz="2000" b="1" i="1" dirty="0">
                <a:solidFill>
                  <a:srgbClr val="4E4E3F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(чогось до кінця).</a:t>
            </a:r>
            <a:endParaRPr lang="ru-RU" sz="2000" b="1" i="1" dirty="0">
              <a:solidFill>
                <a:srgbClr val="4E4E3F"/>
              </a:solidFill>
              <a:latin typeface="Times New Roman" pitchFamily="18" charset="0"/>
              <a:ea typeface="Open Sans"/>
              <a:cs typeface="Times New Roman" pitchFamily="18" charset="0"/>
              <a:sym typeface="Open Sans"/>
            </a:endParaRPr>
          </a:p>
          <a:p>
            <a:pPr>
              <a:buNone/>
            </a:pPr>
            <a:endParaRPr lang="ru-RU" sz="2000" b="1" i="1" dirty="0">
              <a:solidFill>
                <a:srgbClr val="4E4E3F"/>
              </a:solidFill>
              <a:latin typeface="Times New Roman" pitchFamily="18" charset="0"/>
              <a:ea typeface="Open Sans"/>
              <a:cs typeface="Times New Roman" pitchFamily="18" charset="0"/>
              <a:sym typeface="Open Sans"/>
            </a:endParaRPr>
          </a:p>
          <a:p>
            <a:pPr>
              <a:buNone/>
            </a:pPr>
            <a:endParaRPr lang="uk-UA" sz="2000" i="1" dirty="0">
              <a:solidFill>
                <a:srgbClr val="4E4E3F"/>
              </a:solidFill>
              <a:latin typeface="Times New Roman" pitchFamily="18" charset="0"/>
              <a:cs typeface="Times New Roman" pitchFamily="18" charset="0"/>
              <a:sym typeface="Open Sans"/>
            </a:endParaRPr>
          </a:p>
          <a:p>
            <a:pPr lvl="0">
              <a:buNone/>
            </a:pPr>
            <a:br>
              <a:rPr lang="ru-RU" dirty="0">
                <a:solidFill>
                  <a:srgbClr val="4E4E3F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</a:br>
            <a:endParaRPr lang="ru-RU" dirty="0">
              <a:solidFill>
                <a:srgbClr val="4E4E3F"/>
              </a:solidFill>
              <a:latin typeface="Times New Roman" pitchFamily="18" charset="0"/>
              <a:ea typeface="Open Sans"/>
              <a:cs typeface="Times New Roman" pitchFamily="18" charset="0"/>
              <a:sym typeface="Open Sans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137"/>
            <a:ext cx="8229600" cy="1434679"/>
          </a:xfrm>
        </p:spPr>
        <p:txBody>
          <a:bodyPr/>
          <a:lstStyle/>
          <a:p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Однокореневі дієприслівники пишуться з НЕ по-різному:</a:t>
            </a:r>
            <a:br>
              <a:rPr lang="ru-RU" sz="2800" dirty="0"/>
            </a:b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разом </a:t>
            </a:r>
            <a:r>
              <a:rPr lang="ru-RU" sz="2400" b="1" dirty="0" err="1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або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окремо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до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їхнього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значення</a:t>
            </a:r>
            <a:endParaRPr lang="ru-RU" sz="2000" dirty="0"/>
          </a:p>
        </p:txBody>
      </p:sp>
      <p:pic>
        <p:nvPicPr>
          <p:cNvPr id="4" name="Google Shape;364;p40" descr="images (12)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1560" y="5877272"/>
            <a:ext cx="3533775" cy="72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364;p40" descr="images (12)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39952" y="5877272"/>
            <a:ext cx="3533775" cy="746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uk-UA" altLang="ru-RU" dirty="0">
                <a:solidFill>
                  <a:schemeClr val="bg2"/>
                </a:solidFill>
              </a:rPr>
              <a:t>Поки </a:t>
            </a:r>
            <a:r>
              <a:rPr lang="uk-UA" altLang="ru-RU" b="1" i="1" u="sng" dirty="0">
                <a:solidFill>
                  <a:schemeClr val="tx1"/>
                </a:solidFill>
              </a:rPr>
              <a:t>не нагнешся</a:t>
            </a:r>
            <a:r>
              <a:rPr lang="uk-UA" altLang="ru-RU" dirty="0">
                <a:solidFill>
                  <a:schemeClr val="bg2"/>
                </a:solidFill>
              </a:rPr>
              <a:t>, гриба не знайдеш.  </a:t>
            </a:r>
          </a:p>
          <a:p>
            <a:pPr eaLnBrk="1" hangingPunct="1"/>
            <a:r>
              <a:rPr lang="uk-UA" altLang="ru-RU" dirty="0">
                <a:solidFill>
                  <a:schemeClr val="bg2"/>
                </a:solidFill>
              </a:rPr>
              <a:t>Якщо </a:t>
            </a:r>
            <a:r>
              <a:rPr lang="uk-UA" altLang="ru-RU" b="1" i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не працюватимеш</a:t>
            </a:r>
            <a:r>
              <a:rPr lang="uk-UA" altLang="ru-RU" b="1" i="1" u="sng" dirty="0">
                <a:solidFill>
                  <a:schemeClr val="bg2"/>
                </a:solidFill>
              </a:rPr>
              <a:t>, </a:t>
            </a:r>
            <a:r>
              <a:rPr lang="uk-UA" altLang="ru-RU" i="1" dirty="0">
                <a:solidFill>
                  <a:schemeClr val="bg2"/>
                </a:solidFill>
              </a:rPr>
              <a:t>ситий не будеш </a:t>
            </a:r>
            <a:r>
              <a:rPr lang="uk-UA" altLang="ru-RU" dirty="0">
                <a:solidFill>
                  <a:schemeClr val="bg2"/>
                </a:solidFill>
              </a:rPr>
              <a:t>.    </a:t>
            </a:r>
          </a:p>
          <a:p>
            <a:pPr eaLnBrk="1" hangingPunct="1"/>
            <a:r>
              <a:rPr lang="uk-UA" altLang="ru-RU" dirty="0">
                <a:solidFill>
                  <a:schemeClr val="bg2"/>
                </a:solidFill>
              </a:rPr>
              <a:t>Якщо</a:t>
            </a:r>
            <a:r>
              <a:rPr lang="uk-UA" altLang="ru-RU" b="1" i="1" dirty="0">
                <a:solidFill>
                  <a:schemeClr val="bg2"/>
                </a:solidFill>
              </a:rPr>
              <a:t> </a:t>
            </a:r>
            <a:r>
              <a:rPr lang="uk-UA" altLang="ru-RU" b="1" i="1" u="sng" dirty="0">
                <a:solidFill>
                  <a:schemeClr val="tx1"/>
                </a:solidFill>
              </a:rPr>
              <a:t>не спитаєш </a:t>
            </a:r>
            <a:r>
              <a:rPr lang="uk-UA" altLang="ru-RU" b="1" i="1" u="sng" dirty="0">
                <a:solidFill>
                  <a:schemeClr val="bg2"/>
                </a:solidFill>
              </a:rPr>
              <a:t>, </a:t>
            </a:r>
            <a:r>
              <a:rPr lang="uk-UA" altLang="ru-RU" i="1" dirty="0">
                <a:solidFill>
                  <a:schemeClr val="bg2"/>
                </a:solidFill>
              </a:rPr>
              <a:t>не знатимеш</a:t>
            </a:r>
            <a:r>
              <a:rPr lang="uk-UA" altLang="ru-RU" dirty="0">
                <a:solidFill>
                  <a:schemeClr val="bg2"/>
                </a:solidFill>
              </a:rPr>
              <a:t>.     </a:t>
            </a:r>
          </a:p>
          <a:p>
            <a:pPr eaLnBrk="1" hangingPunct="1"/>
            <a:r>
              <a:rPr lang="uk-UA" altLang="ru-RU" dirty="0">
                <a:solidFill>
                  <a:schemeClr val="bg2"/>
                </a:solidFill>
              </a:rPr>
              <a:t>Якщо </a:t>
            </a:r>
            <a:r>
              <a:rPr lang="uk-UA" altLang="ru-RU" b="1" i="1" u="sng" dirty="0">
                <a:solidFill>
                  <a:schemeClr val="tx1"/>
                </a:solidFill>
              </a:rPr>
              <a:t>не маєш </a:t>
            </a:r>
            <a:r>
              <a:rPr lang="uk-UA" altLang="ru-RU" dirty="0">
                <a:solidFill>
                  <a:schemeClr val="bg2"/>
                </a:solidFill>
              </a:rPr>
              <a:t>свого розуму, чужим не проживеш. </a:t>
            </a:r>
            <a:endParaRPr lang="ru-RU" altLang="ru-RU" dirty="0">
              <a:solidFill>
                <a:schemeClr val="bg2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Творча робота </a:t>
            </a:r>
            <a:br>
              <a:rPr lang="uk-UA" altLang="ru-RU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Перебудуйте речення, замінивши дієслова дієприслівниками з </a:t>
            </a:r>
            <a:r>
              <a:rPr lang="uk-UA" altLang="ru-RU" sz="2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364;p40" descr="images (12)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3568" y="5805264"/>
            <a:ext cx="3533775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364;p40" descr="images (12)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39952" y="5733256"/>
            <a:ext cx="3533775" cy="1008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лна">
  <a:themeElements>
    <a:clrScheme name="Метро">
      <a:dk1>
        <a:srgbClr val="000000"/>
      </a:dk1>
      <a:lt1>
        <a:srgbClr val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1181</TotalTime>
  <Words>489</Words>
  <Application>Microsoft Office PowerPoint</Application>
  <PresentationFormat>Екран (4:3)</PresentationFormat>
  <Paragraphs>79</Paragraphs>
  <Slides>11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9" baseType="lpstr">
      <vt:lpstr>Garamond</vt:lpstr>
      <vt:lpstr>Noto Sans Symbols</vt:lpstr>
      <vt:lpstr>Arial</vt:lpstr>
      <vt:lpstr>Candara</vt:lpstr>
      <vt:lpstr>Times New Roman</vt:lpstr>
      <vt:lpstr>Wingdings</vt:lpstr>
      <vt:lpstr>Calibri</vt:lpstr>
      <vt:lpstr>Волна</vt:lpstr>
      <vt:lpstr>Двадцять шосте лютого Класна робота НЕ з дієприслівниками</vt:lpstr>
      <vt:lpstr>Пригадаймо</vt:lpstr>
      <vt:lpstr> Сьогодні на  уроці ми: </vt:lpstr>
      <vt:lpstr>Дослідження -спостереження</vt:lpstr>
      <vt:lpstr>НЕ з дієприслівниками </vt:lpstr>
      <vt:lpstr>Завдання “Третє зайве”</vt:lpstr>
      <vt:lpstr>Розрізняйте</vt:lpstr>
      <vt:lpstr>Однокореневі дієприслівники пишуться з НЕ по-різному: разом або окремо  відповідно до їхнього значення</vt:lpstr>
      <vt:lpstr>Творча робота  Перебудуйте речення, замінивши дієслова дієприслівниками з не</vt:lpstr>
      <vt:lpstr>“Хто перший”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ЗАПРОШУЮ ВАС НА УРОК УКРАЇНСЬКОЇ МОВИ</dc:title>
  <cp:lastModifiedBy>Виктория Зайцева</cp:lastModifiedBy>
  <cp:revision>119</cp:revision>
  <dcterms:modified xsi:type="dcterms:W3CDTF">2024-02-25T16:21:32Z</dcterms:modified>
</cp:coreProperties>
</file>