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0A2049-29B3-4C65-A950-E10E6A41D840}" v="1" dt="2024-02-20T10:59:21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C80A2049-29B3-4C65-A950-E10E6A41D840}"/>
    <pc:docChg chg="custSel delSld modSld">
      <pc:chgData name="Виктория Зайцева" userId="ad73e267656ca33b" providerId="LiveId" clId="{C80A2049-29B3-4C65-A950-E10E6A41D840}" dt="2024-02-20T11:00:22.909" v="7" actId="2696"/>
      <pc:docMkLst>
        <pc:docMk/>
      </pc:docMkLst>
      <pc:sldChg chg="addSp delSp modSp mod">
        <pc:chgData name="Виктория Зайцева" userId="ad73e267656ca33b" providerId="LiveId" clId="{C80A2049-29B3-4C65-A950-E10E6A41D840}" dt="2024-02-20T10:59:37.945" v="4" actId="478"/>
        <pc:sldMkLst>
          <pc:docMk/>
          <pc:sldMk cId="3291960895" sldId="256"/>
        </pc:sldMkLst>
        <pc:spChg chg="mod">
          <ac:chgData name="Виктория Зайцева" userId="ad73e267656ca33b" providerId="LiveId" clId="{C80A2049-29B3-4C65-A950-E10E6A41D840}" dt="2024-02-20T10:59:29.435" v="2" actId="20577"/>
          <ac:spMkLst>
            <pc:docMk/>
            <pc:sldMk cId="3291960895" sldId="256"/>
            <ac:spMk id="2" creationId="{00000000-0000-0000-0000-000000000000}"/>
          </ac:spMkLst>
        </pc:spChg>
        <pc:spChg chg="del">
          <ac:chgData name="Виктория Зайцева" userId="ad73e267656ca33b" providerId="LiveId" clId="{C80A2049-29B3-4C65-A950-E10E6A41D840}" dt="2024-02-20T10:59:33.377" v="3" actId="478"/>
          <ac:spMkLst>
            <pc:docMk/>
            <pc:sldMk cId="3291960895" sldId="256"/>
            <ac:spMk id="3" creationId="{00000000-0000-0000-0000-000000000000}"/>
          </ac:spMkLst>
        </pc:spChg>
        <pc:spChg chg="add del mod">
          <ac:chgData name="Виктория Зайцева" userId="ad73e267656ca33b" providerId="LiveId" clId="{C80A2049-29B3-4C65-A950-E10E6A41D840}" dt="2024-02-20T10:59:37.945" v="4" actId="478"/>
          <ac:spMkLst>
            <pc:docMk/>
            <pc:sldMk cId="3291960895" sldId="256"/>
            <ac:spMk id="5" creationId="{A8FE64EE-6450-8FC5-E891-C9B3C290DFEF}"/>
          </ac:spMkLst>
        </pc:spChg>
      </pc:sldChg>
      <pc:sldChg chg="del">
        <pc:chgData name="Виктория Зайцева" userId="ad73e267656ca33b" providerId="LiveId" clId="{C80A2049-29B3-4C65-A950-E10E6A41D840}" dt="2024-02-20T10:59:49.077" v="5" actId="2696"/>
        <pc:sldMkLst>
          <pc:docMk/>
          <pc:sldMk cId="1933953501" sldId="258"/>
        </pc:sldMkLst>
      </pc:sldChg>
      <pc:sldChg chg="del">
        <pc:chgData name="Виктория Зайцева" userId="ad73e267656ca33b" providerId="LiveId" clId="{C80A2049-29B3-4C65-A950-E10E6A41D840}" dt="2024-02-20T11:00:09.778" v="6" actId="2696"/>
        <pc:sldMkLst>
          <pc:docMk/>
          <pc:sldMk cId="2185388655" sldId="262"/>
        </pc:sldMkLst>
      </pc:sldChg>
      <pc:sldChg chg="del">
        <pc:chgData name="Виктория Зайцева" userId="ad73e267656ca33b" providerId="LiveId" clId="{C80A2049-29B3-4C65-A950-E10E6A41D840}" dt="2024-02-20T11:00:22.909" v="7" actId="2696"/>
        <pc:sldMkLst>
          <pc:docMk/>
          <pc:sldMk cId="163249749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9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26184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15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9973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70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10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4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4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5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6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3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2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6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1E5A-B117-43E5-84D3-44559CAFE169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AB07981-74D6-4458-A3ED-443B4B76C04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</a:rPr>
              <a:t>Творення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</a:rPr>
              <a:t>дієприслівників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</a:rPr>
              <a:t>доконаного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3600" b="1" dirty="0" err="1">
                <a:solidFill>
                  <a:schemeClr val="accent2">
                    <a:lumMod val="75000"/>
                  </a:schemeClr>
                </a:solidFill>
              </a:rPr>
              <a:t>недоконаного</a:t>
            </a: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</a:rPr>
              <a:t> виду</a:t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60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>
                <a:solidFill>
                  <a:schemeClr val="accent2">
                    <a:lumMod val="75000"/>
                  </a:schemeClr>
                </a:solidFill>
              </a:rPr>
              <a:t>Сьогодні на </a:t>
            </a:r>
            <a:r>
              <a:rPr lang="uk-UA" sz="5400" b="1" dirty="0" err="1">
                <a:solidFill>
                  <a:schemeClr val="accent2">
                    <a:lumMod val="75000"/>
                  </a:schemeClr>
                </a:solidFill>
              </a:rPr>
              <a:t>уроці</a:t>
            </a:r>
            <a:r>
              <a:rPr lang="uk-UA" sz="5400" b="1" dirty="0">
                <a:solidFill>
                  <a:schemeClr val="accent2">
                    <a:lumMod val="75000"/>
                  </a:schemeClr>
                </a:solidFill>
              </a:rPr>
              <a:t> ви…</a:t>
            </a:r>
            <a:endParaRPr lang="en-US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поглибите знання про дієприслівник як особливу форму дієслова;</a:t>
            </a:r>
          </a:p>
          <a:p>
            <a:r>
              <a:rPr lang="uk-UA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дізнаєтеся про способи творення дієприслівників;</a:t>
            </a:r>
          </a:p>
          <a:p>
            <a:r>
              <a:rPr lang="uk-UA" alt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навчитеся утворювати дієприслівники доконаного та недоконаного виду;</a:t>
            </a:r>
          </a:p>
        </p:txBody>
      </p:sp>
    </p:spTree>
    <p:extLst>
      <p:ext uri="{BB962C8B-B14F-4D97-AF65-F5344CB8AC3E}">
        <p14:creationId xmlns:p14="http://schemas.microsoft.com/office/powerpoint/2010/main" val="412218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>
                <a:solidFill>
                  <a:schemeClr val="accent2">
                    <a:lumMod val="75000"/>
                  </a:schemeClr>
                </a:solidFill>
              </a:rPr>
              <a:t>Згадаємо разом</a:t>
            </a:r>
            <a:endParaRPr lang="en-US" sz="6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Назвати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морфологічні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Вказати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дієслова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прислівникові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дієприкметники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недоконаного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доконаного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виду</a:t>
            </a:r>
            <a:r>
              <a:rPr lang="ru-RU" dirty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7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>
                <a:solidFill>
                  <a:schemeClr val="accent2">
                    <a:lumMod val="75000"/>
                  </a:schemeClr>
                </a:solidFill>
              </a:rPr>
              <a:t>Запам'ятай!!! 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7" y="1449976"/>
            <a:ext cx="9496697" cy="5408023"/>
          </a:xfrm>
        </p:spPr>
      </p:pic>
    </p:spTree>
    <p:extLst>
      <p:ext uri="{BB962C8B-B14F-4D97-AF65-F5344CB8AC3E}">
        <p14:creationId xmlns:p14="http://schemas.microsoft.com/office/powerpoint/2010/main" val="43326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000" b="1" dirty="0">
                <a:solidFill>
                  <a:schemeClr val="accent2">
                    <a:lumMod val="75000"/>
                  </a:schemeClr>
                </a:solidFill>
              </a:rPr>
              <a:t>Розглянемо таблицю</a:t>
            </a:r>
            <a:endParaRPr lang="en-US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6" y="1930400"/>
            <a:ext cx="8829865" cy="4627154"/>
          </a:xfrm>
        </p:spPr>
      </p:pic>
    </p:spTree>
    <p:extLst>
      <p:ext uri="{BB962C8B-B14F-4D97-AF65-F5344CB8AC3E}">
        <p14:creationId xmlns:p14="http://schemas.microsoft.com/office/powerpoint/2010/main" val="240120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23866" cy="1320800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en-US" sz="2800" b="1" dirty="0" err="1">
                <a:solidFill>
                  <a:srgbClr val="002060"/>
                </a:solidFill>
              </a:rPr>
              <a:t>Запиши</a:t>
            </a:r>
            <a:r>
              <a:rPr lang="uk-UA" altLang="en-US" sz="2800" b="1" dirty="0">
                <a:solidFill>
                  <a:srgbClr val="002060"/>
                </a:solidFill>
              </a:rPr>
              <a:t> послідовно дієприслівники у дві колонки: </a:t>
            </a:r>
            <a:br>
              <a:rPr lang="uk-UA" altLang="en-US" sz="2800" b="1" dirty="0">
                <a:solidFill>
                  <a:srgbClr val="002060"/>
                </a:solidFill>
              </a:rPr>
            </a:br>
            <a:r>
              <a:rPr lang="uk-UA" altLang="en-US" sz="2800" b="1" dirty="0">
                <a:solidFill>
                  <a:srgbClr val="002060"/>
                </a:solidFill>
              </a:rPr>
              <a:t>1) доконаного виду; 2) недоконаного виду.</a:t>
            </a:r>
            <a:endParaRPr lang="ru-RU" alt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FontTx/>
              <a:buNone/>
            </a:pPr>
            <a:r>
              <a:rPr lang="uk-UA" altLang="en-US" sz="2800" dirty="0"/>
              <a:t> </a:t>
            </a:r>
            <a:r>
              <a:rPr lang="uk-UA" altLang="en-US" sz="2800" b="1" dirty="0">
                <a:solidFill>
                  <a:schemeClr val="accent2">
                    <a:lumMod val="50000"/>
                  </a:schemeClr>
                </a:solidFill>
              </a:rPr>
              <a:t>Купивши, оздоблюючи, здобуваючи, ознайомившись, здолавши, командуючи, домовившись, працюючи, добігаючи, принісши, творячи, розірвавши, увійшовши, розрісшись, задумуючись, змішавши, одягаючись, думаючи, купивши, стиснувши, віддавши, ошукуючи, зачиняючись, злетівши, сівши.</a:t>
            </a:r>
          </a:p>
          <a:p>
            <a:pPr marL="0" indent="0" algn="r" eaLnBrk="1" hangingPunct="1">
              <a:buFontTx/>
              <a:buNone/>
            </a:pPr>
            <a:r>
              <a:rPr lang="uk-UA" altLang="en-US" sz="2400" b="1" dirty="0">
                <a:solidFill>
                  <a:schemeClr val="accent2">
                    <a:lumMod val="50000"/>
                  </a:schemeClr>
                </a:solidFill>
              </a:rPr>
              <a:t>   Якщо ти правильно виконав завдання, </a:t>
            </a:r>
            <a:endParaRPr lang="en-US" alt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r" eaLnBrk="1" hangingPunct="1">
              <a:buFontTx/>
              <a:buNone/>
            </a:pPr>
            <a:r>
              <a:rPr lang="uk-UA" altLang="en-US" sz="2400" b="1" dirty="0">
                <a:solidFill>
                  <a:schemeClr val="accent2">
                    <a:lumMod val="50000"/>
                  </a:schemeClr>
                </a:solidFill>
              </a:rPr>
              <a:t>то з других букв записаних слів </a:t>
            </a:r>
            <a:endParaRPr lang="en-US" altLang="en-US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r" eaLnBrk="1" hangingPunct="1">
              <a:buFontTx/>
              <a:buNone/>
            </a:pPr>
            <a:r>
              <a:rPr lang="uk-UA" altLang="en-US" sz="2400" b="1" dirty="0">
                <a:solidFill>
                  <a:schemeClr val="accent2">
                    <a:lumMod val="50000"/>
                  </a:schemeClr>
                </a:solidFill>
              </a:rPr>
              <a:t>прочитаєш </a:t>
            </a:r>
            <a:r>
              <a:rPr lang="uk-UA" altLang="en-US" sz="2400" b="1" dirty="0" err="1">
                <a:solidFill>
                  <a:schemeClr val="accent2">
                    <a:lumMod val="50000"/>
                  </a:schemeClr>
                </a:solidFill>
              </a:rPr>
              <a:t>прислів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</a:rPr>
              <a:t>`</a:t>
            </a:r>
            <a:r>
              <a:rPr lang="uk-UA" altLang="en-US" sz="2400" b="1" dirty="0">
                <a:solidFill>
                  <a:schemeClr val="accent2">
                    <a:lumMod val="50000"/>
                  </a:schemeClr>
                </a:solidFill>
              </a:rPr>
              <a:t>я про </a:t>
            </a:r>
            <a:r>
              <a:rPr lang="uk-UA" altLang="en-US" sz="2400" b="1" dirty="0" err="1">
                <a:solidFill>
                  <a:schemeClr val="accent2">
                    <a:lumMod val="50000"/>
                  </a:schemeClr>
                </a:solidFill>
              </a:rPr>
              <a:t>здоров</a:t>
            </a:r>
            <a:r>
              <a:rPr lang="en-US" altLang="en-US" sz="2400" b="1" dirty="0">
                <a:solidFill>
                  <a:schemeClr val="accent2">
                    <a:lumMod val="50000"/>
                  </a:schemeClr>
                </a:solidFill>
              </a:rPr>
              <a:t>`</a:t>
            </a:r>
            <a:r>
              <a:rPr lang="uk-UA" altLang="en-US" sz="2400" b="1" dirty="0">
                <a:solidFill>
                  <a:schemeClr val="accent2">
                    <a:lumMod val="50000"/>
                  </a:schemeClr>
                </a:solidFill>
              </a:rPr>
              <a:t>я.</a:t>
            </a:r>
            <a:endParaRPr lang="ru-RU" altLang="en-US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51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err="1">
                <a:solidFill>
                  <a:schemeClr val="accent2">
                    <a:lumMod val="75000"/>
                  </a:schemeClr>
                </a:solidFill>
              </a:rPr>
              <a:t>Виконати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2">
                    <a:lumMod val="75000"/>
                  </a:schemeClr>
                </a:solidFill>
              </a:rPr>
              <a:t>тестове</a:t>
            </a:r>
            <a:r>
              <a:rPr lang="ru-RU" sz="4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800" b="1" dirty="0" err="1">
                <a:solidFill>
                  <a:schemeClr val="accent2">
                    <a:lumMod val="75000"/>
                  </a:schemeClr>
                </a:solidFill>
              </a:rPr>
              <a:t>завдання</a:t>
            </a:r>
            <a:br>
              <a:rPr lang="en-US" sz="48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9185123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рядку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дієприслівники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доконаного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виду?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Задивляючись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запитуючи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прилетівши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осмисливши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посміхаючись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малюючи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приспівуючи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стемнівши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заволодівши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сховавши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взявши,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опинившись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призначивши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порадившись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розв’язавши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згорнувши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купаючись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кургикаючи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вигравши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схаменувшись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04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055223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Дякую за роботу на </a:t>
            </a:r>
            <a:r>
              <a:rPr lang="uk-UA" sz="5400" b="1" dirty="0" err="1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уроці</a:t>
            </a:r>
            <a:r>
              <a:rPr lang="uk-UA" sz="54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!</a:t>
            </a:r>
            <a:br>
              <a:rPr lang="uk-UA" sz="54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</a:br>
            <a:r>
              <a:rPr lang="uk-UA" sz="5400" b="1" dirty="0">
                <a:solidFill>
                  <a:schemeClr val="accent2">
                    <a:lumMod val="75000"/>
                  </a:schemeClr>
                </a:solidFill>
                <a:latin typeface="Monotype Corsiva" panose="03010101010201010101" pitchFamily="66" charset="0"/>
              </a:rPr>
              <a:t>До зустрічі!</a:t>
            </a:r>
            <a:endParaRPr lang="en-US" sz="5400" b="1" dirty="0">
              <a:solidFill>
                <a:schemeClr val="accent2">
                  <a:lumMod val="75000"/>
                </a:schemeClr>
              </a:solidFill>
              <a:latin typeface="Monotype Corsiva" panose="03010101010201010101" pitchFamily="66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743" y="2847974"/>
            <a:ext cx="4665849" cy="3918585"/>
          </a:xfrm>
        </p:spPr>
      </p:pic>
    </p:spTree>
    <p:extLst>
      <p:ext uri="{BB962C8B-B14F-4D97-AF65-F5344CB8AC3E}">
        <p14:creationId xmlns:p14="http://schemas.microsoft.com/office/powerpoint/2010/main" val="224686097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243</Words>
  <Application>Microsoft Office PowerPoint</Application>
  <PresentationFormat>Широкий екран</PresentationFormat>
  <Paragraphs>25</Paragraphs>
  <Slides>8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4" baseType="lpstr">
      <vt:lpstr>Arial</vt:lpstr>
      <vt:lpstr>Monotype Corsiva</vt:lpstr>
      <vt:lpstr>Times New Roman</vt:lpstr>
      <vt:lpstr>Trebuchet MS</vt:lpstr>
      <vt:lpstr>Wingdings 3</vt:lpstr>
      <vt:lpstr>Аспект</vt:lpstr>
      <vt:lpstr>Творення дієприслівників доконаного і недоконаного виду </vt:lpstr>
      <vt:lpstr>Сьогодні на уроці ви…</vt:lpstr>
      <vt:lpstr>Згадаємо разом</vt:lpstr>
      <vt:lpstr>Запам'ятай!!! </vt:lpstr>
      <vt:lpstr>Розглянемо таблицю</vt:lpstr>
      <vt:lpstr>Запиши послідовно дієприслівники у дві колонки:  1) доконаного виду; 2) недоконаного виду.</vt:lpstr>
      <vt:lpstr>Виконати тестове завдання </vt:lpstr>
      <vt:lpstr>Дякую за роботу на уроці! До зустрічі!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Дієприслівник доконаного і недоконаного виду, їх творення</dc:title>
  <dc:creator>Таня Федя</dc:creator>
  <cp:lastModifiedBy>Виктория Зайцева</cp:lastModifiedBy>
  <cp:revision>6</cp:revision>
  <dcterms:created xsi:type="dcterms:W3CDTF">2022-01-25T17:02:11Z</dcterms:created>
  <dcterms:modified xsi:type="dcterms:W3CDTF">2024-02-20T11:00:29Z</dcterms:modified>
</cp:coreProperties>
</file>