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0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9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8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2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1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4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7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69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190" y="3852075"/>
            <a:ext cx="6955809" cy="1876607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Тринадцяте березня </a:t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Класна робота</a:t>
            </a:r>
            <a:b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Зірка </a:t>
            </a:r>
            <a:r>
              <a:rPr lang="uk-UA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Мензатюк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6192" y="5701397"/>
            <a:ext cx="4848334" cy="96066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Коротко про життя і творчість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7451" y="169817"/>
            <a:ext cx="4545875" cy="269094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Зірка 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Захаріївна </a:t>
            </a:r>
            <a:r>
              <a:rPr lang="uk-UA" b="1" dirty="0" err="1" smtClean="0">
                <a:solidFill>
                  <a:srgbClr val="7030A0"/>
                </a:solidFill>
              </a:rPr>
              <a:t>Мензатюк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7451" y="3448594"/>
            <a:ext cx="4585063" cy="2834641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3200" b="1" dirty="0" smtClean="0">
                <a:solidFill>
                  <a:srgbClr val="0070C0"/>
                </a:solidFill>
              </a:rPr>
              <a:t>Сучасна українська дитяча письменниця і журналіст</a:t>
            </a:r>
          </a:p>
          <a:p>
            <a:pPr algn="l"/>
            <a:r>
              <a:rPr lang="uk-UA" sz="3200" b="1" dirty="0" smtClean="0">
                <a:solidFill>
                  <a:srgbClr val="0070C0"/>
                </a:solidFill>
              </a:rPr>
              <a:t>Член Національної Спілки письменників України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57" y="1"/>
            <a:ext cx="3925127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03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426" y="4715692"/>
            <a:ext cx="8747155" cy="176348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Зірка </a:t>
            </a:r>
            <a:r>
              <a:rPr lang="uk-UA" sz="3200" b="1" dirty="0" err="1">
                <a:solidFill>
                  <a:srgbClr val="0070C0"/>
                </a:solidFill>
              </a:rPr>
              <a:t>Мензатюк</a:t>
            </a:r>
            <a:r>
              <a:rPr lang="uk-UA" sz="3200" b="1" dirty="0">
                <a:solidFill>
                  <a:srgbClr val="0070C0"/>
                </a:solidFill>
              </a:rPr>
              <a:t> народилася 21 жовтня 1954 року в селі </a:t>
            </a:r>
            <a:r>
              <a:rPr lang="uk-UA" sz="3200" b="1" dirty="0" err="1" smtClean="0">
                <a:solidFill>
                  <a:srgbClr val="0070C0"/>
                </a:solidFill>
              </a:rPr>
              <a:t>Мамаївц</a:t>
            </a:r>
            <a:r>
              <a:rPr lang="uk-UA" sz="3200" b="1" dirty="0" err="1">
                <a:solidFill>
                  <a:srgbClr val="0070C0"/>
                </a:solidFill>
              </a:rPr>
              <a:t>і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Кіцманського району Чернівецької області, Україна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Ð°ÑÑÐ¸Ð½ÐºÐ¸ Ð¿Ð¾ Ð·Ð°Ð¿ÑÐ¾ÑÑ ÑÐµÐ»Ð¾ Ð¼Ð°Ð¼Ð°ÑÐ²ÑÑ ÐºÑÑÐ¼Ð°Ð½ÑÑÐºÐ¾Ð³Ð¾ ÑÐ°Ð¹Ð¾Ð½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76" y="370824"/>
            <a:ext cx="6070424" cy="4044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d/Mamaivtsi_Wooden_Church_RB.jpg/800px-Mamaivtsi_Wooden_Church_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825"/>
            <a:ext cx="6081836" cy="4044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5" y="1397726"/>
            <a:ext cx="5081449" cy="532964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Почала писати в другому класі, </a:t>
            </a:r>
            <a:r>
              <a:rPr lang="uk-UA" sz="3200" b="1" dirty="0">
                <a:solidFill>
                  <a:srgbClr val="0070C0"/>
                </a:solidFill>
              </a:rPr>
              <a:t>а її перші </a:t>
            </a:r>
            <a:r>
              <a:rPr lang="uk-UA" sz="3200" b="1" dirty="0" smtClean="0">
                <a:solidFill>
                  <a:srgbClr val="0070C0"/>
                </a:solidFill>
              </a:rPr>
              <a:t>вірші були надруковані в районній і обласній газетах в 11 років.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/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По закінченню школи з 1972 по 1977 рік навчалась на факультеті журналістики Львівського національного університету імені Івана Франка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Lviv University 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53" y="398872"/>
            <a:ext cx="6839447" cy="528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0903" y="91440"/>
            <a:ext cx="6413863" cy="6662057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1977 року після отримання університетського червоного диплома стала кореспондентом спочатку газети «Прапор України», у 1979 – 1985 роках – «Радянська Україна», а згодом у 1985 – 1987 роках – «Вісті з України». 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Зрозумівши, що пише не про те, перейшла на творчу роботу, присвятивши себе письменництву і творам для дітей.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ÐÐ°ÑÑÐ¸Ð½ÐºÐ¸ Ð¿Ð¾ Ð·Ð°Ð¿ÑÐ¾ÑÑ Ð³Ð°Ð·ÐµÑÐ° ÑÐ°Ð´ÑÐ½ÑÑÐºÐ° ÑÐºÑÐ°ÑÐ½Ð° 19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" y="2555050"/>
            <a:ext cx="5381898" cy="40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4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1" y="161365"/>
            <a:ext cx="6701246" cy="69924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Твори Зірки </a:t>
            </a:r>
            <a:r>
              <a:rPr lang="uk-UA" b="1" dirty="0" err="1" smtClean="0">
                <a:solidFill>
                  <a:srgbClr val="7030A0"/>
                </a:solidFill>
              </a:rPr>
              <a:t>Мензатюк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4" y="860612"/>
            <a:ext cx="11853007" cy="59973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1990 р. – перша книга казок «Тисяча парасольок»;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1993 р. – «Арніка»;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1999 р. – «Мільйон мільйонів сестричок»;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2006 р. – «Таємниця козацької шаблі», «Київські казки» і «Казочки-</a:t>
            </a:r>
            <a:r>
              <a:rPr lang="uk-UA" sz="3200" dirty="0" err="1" smtClean="0">
                <a:solidFill>
                  <a:srgbClr val="0070C0"/>
                </a:solidFill>
              </a:rPr>
              <a:t>куцохвостики</a:t>
            </a:r>
            <a:r>
              <a:rPr lang="uk-UA" sz="3200" dirty="0" smtClean="0">
                <a:solidFill>
                  <a:srgbClr val="0070C0"/>
                </a:solidFill>
              </a:rPr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2007 р. – «Катрусині скарби», «Як до жабок говорити»;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2008 р. – «Макове князювання»;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2012 р. – «Зелені чари», «Зварю тобі борщику», «Дочка </a:t>
            </a:r>
            <a:r>
              <a:rPr lang="uk-UA" sz="3200" dirty="0" err="1" smtClean="0">
                <a:solidFill>
                  <a:srgbClr val="0070C0"/>
                </a:solidFill>
              </a:rPr>
              <a:t>Троянди</a:t>
            </a:r>
            <a:r>
              <a:rPr lang="uk-UA" sz="3200" dirty="0" smtClean="0">
                <a:solidFill>
                  <a:srgbClr val="0070C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2014 р. – «Як я руйнувала імперію»;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2018 р. – Дике літо в Криму».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32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32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2.bp.blogspot.com/-y4r03KE19Qo/WrDr51ymnWI/AAAAAAAAAzg/KjUvZaJn6DYT5NnFCdPFcgzfprAbU2fAgCLcBGAs/s1600/53334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10" y="440419"/>
            <a:ext cx="2705527" cy="392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46" y="442927"/>
            <a:ext cx="2574178" cy="392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4.bp.blogspot.com/-mnJuKB1A9OI/WH5kcf-7rMI/AAAAAAAAAe8/wtjJVcJeiV0k0MEtq9kV5jBfV1YttodbgCLcB/s1600/%25D0%259C%25D0%25B5%25D0%25BD%25D0%25B7%25D0%25B0%25D1%2582%25D1%258E%25D0%25BA%2B%25D0%2597%25D1%2596%25D1%2580%25D0%25BA%25D0%25B0%2B%25D0%259C%25D0%25B0%25D0%25BA%25D0%25BE%25D0%25B2%25D0%25B5%2B%25D0%25BA%25D0%25BD%25D1%258F%25D0%25B7%25D1%258E%25D0%25B2%25D0%25B0%25D0%25BD%25D0%25BD%25D1%25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91" y="4024573"/>
            <a:ext cx="1901752" cy="252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3.bp.blogspot.com/-HOgupOwlnCQ/WIJYEi8k2gI/AAAAAAAAAgg/x-rrRpt7XpwECBnQUHOJj8qdsQUnZOyIwCLcB/s1600/%25D0%259C%25D0%25B5%25D0%25BD%25D0%25B7%25D0%25B0%25D1%2582%25D1%258E%25D0%25BA%2B%25D0%2597%25D1%2596%25D1%2580%25D0%25BA%25D0%25B0%2B%25D0%259A%25D0%25B8%25D1%2597%25D0%25B2%25D1%2581%25D1%258C%25D0%25BA%25D1%2596%2B%25D0%25BA%25D0%25B0%25D0%25B7%25D0%25BA%25D0%25B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33" y="440418"/>
            <a:ext cx="3167832" cy="402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4.bp.blogspot.com/--mzShNGaOSY/WHzl90P0NMI/AAAAAAAAAeY/qMosmqfV8tAKDeguFkVSRqNjFJeDaFgLQCLcB/s1600/%25D0%259C%25D0%25B5%25D0%25BD%25D0%25B7%25D0%25B0%25D1%2582%25D1%258E%25D0%25BA%2B%25D0%2597%25D1%2596%25D1%2580%25D0%25BA%25D0%25B0%2B%25D0%2597%25D0%25B2%25D0%25B0%25D1%2580%25D1%258E%2B%25D1%2582%25D0%25BE%25D0%25B1%25D1%2596%2B%25D0%25B1%25D0%25BE%25D1%2580%25D1%2589%25D0%25B8%25D0%25BA%25D1%25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80" y="4124739"/>
            <a:ext cx="2166108" cy="242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8" y="2191869"/>
            <a:ext cx="4128248" cy="2783541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У 1995 році стала членом Національної Спілки письменників України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ÐÐ°ÑÑÐ¸Ð½ÐºÐ¸ Ð¿Ð¾ Ð·Ð°Ð¿ÑÐ¾ÑÑ ÑÐ°ÑÐ¼Ð½Ð¸ÑÑ ÐºÐ¾Ð·Ð°ÑÑÐºÐ¾Ñ ÑÐ°Ð±Ð»Ñ Ð¼Ð°Ñ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36" y="839015"/>
            <a:ext cx="7424440" cy="5565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Відзнаки та нагороди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29" y="1371600"/>
            <a:ext cx="11739283" cy="53788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0070C0"/>
                </a:solidFill>
              </a:rPr>
              <a:t> Лауреат Міжнародного літературного конкурсу в США (2002);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70C0"/>
                </a:solidFill>
              </a:rPr>
              <a:t>Літературна </a:t>
            </a:r>
            <a:r>
              <a:rPr lang="uk-UA" b="1" dirty="0">
                <a:solidFill>
                  <a:srgbClr val="0070C0"/>
                </a:solidFill>
              </a:rPr>
              <a:t>премія імені Наталі Забіли (2005);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70C0"/>
                </a:solidFill>
              </a:rPr>
              <a:t>Книжка </a:t>
            </a:r>
            <a:r>
              <a:rPr lang="uk-UA" b="1" dirty="0">
                <a:solidFill>
                  <a:srgbClr val="0070C0"/>
                </a:solidFill>
              </a:rPr>
              <a:t>«Казочки-</a:t>
            </a:r>
            <a:r>
              <a:rPr lang="uk-UA" b="1" dirty="0" err="1">
                <a:solidFill>
                  <a:srgbClr val="0070C0"/>
                </a:solidFill>
              </a:rPr>
              <a:t>куцохвостики</a:t>
            </a:r>
            <a:r>
              <a:rPr lang="uk-UA" b="1" dirty="0">
                <a:solidFill>
                  <a:srgbClr val="0070C0"/>
                </a:solidFill>
              </a:rPr>
              <a:t>» здобула титул «Книжка року 2006» у номінації «Дитяче свято»;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70C0"/>
                </a:solidFill>
              </a:rPr>
              <a:t>Третя </a:t>
            </a:r>
            <a:r>
              <a:rPr lang="uk-UA" b="1" dirty="0">
                <a:solidFill>
                  <a:srgbClr val="0070C0"/>
                </a:solidFill>
              </a:rPr>
              <a:t>премія Міжнародної київської виставки-ярмарку «Книжковий світ» (2006) в номінації «Найкраща дитяча книга».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Премія Кабінету Міністрів України імені Лесі Українки за літературно-мистецькі твори для дітей та юнацтва (2007);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Друге місце у номінації «Підліткова та юнацька література» в XVI Всеукраїнському </a:t>
            </a:r>
            <a:r>
              <a:rPr lang="uk-UA" b="1" dirty="0" err="1">
                <a:solidFill>
                  <a:srgbClr val="0070C0"/>
                </a:solidFill>
              </a:rPr>
              <a:t>рейтинзі</a:t>
            </a:r>
            <a:r>
              <a:rPr lang="uk-UA" b="1" dirty="0">
                <a:solidFill>
                  <a:srgbClr val="0070C0"/>
                </a:solidFill>
              </a:rPr>
              <a:t> «Книжка року 2014</a:t>
            </a:r>
            <a:r>
              <a:rPr lang="uk-UA" b="1" dirty="0" smtClean="0">
                <a:solidFill>
                  <a:srgbClr val="0070C0"/>
                </a:solidFill>
              </a:rPr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2017 року була претендентом від України на здобуття Меморіальної премії імені </a:t>
            </a:r>
            <a:r>
              <a:rPr lang="uk-UA" b="1" dirty="0" err="1" smtClean="0">
                <a:solidFill>
                  <a:srgbClr val="0070C0"/>
                </a:solidFill>
              </a:rPr>
              <a:t>Астрід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err="1" smtClean="0">
                <a:solidFill>
                  <a:srgbClr val="0070C0"/>
                </a:solidFill>
              </a:rPr>
              <a:t>Ліндгрен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7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</TotalTime>
  <Words>327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Тринадцяте березня  Класна робота Зірка Мензатюк</vt:lpstr>
      <vt:lpstr>Зірка  Захаріївна Мензатюк</vt:lpstr>
      <vt:lpstr>Зірка Мензатюк народилася 21 жовтня 1954 року в селі Мамаївці Кіцманського району Чернівецької області, Україна</vt:lpstr>
      <vt:lpstr>Почала писати в другому класі, а її перші вірші були надруковані в районній і обласній газетах в 11 років.  По закінченню школи з 1972 по 1977 рік навчалась на факультеті журналістики Львівського національного університету імені Івана Франка</vt:lpstr>
      <vt:lpstr>1977 року після отримання університетського червоного диплома стала кореспондентом спочатку газети «Прапор України», у 1979 – 1985 роках – «Радянська Україна», а згодом у 1985 – 1987 роках – «Вісті з України».  Зрозумівши, що пише не про те, перейшла на творчу роботу, присвятивши себе письменництву і творам для дітей. </vt:lpstr>
      <vt:lpstr>Твори Зірки Мензатюк</vt:lpstr>
      <vt:lpstr>Презентация PowerPoint</vt:lpstr>
      <vt:lpstr>У 1995 році стала членом Національної Спілки письменників України</vt:lpstr>
      <vt:lpstr>Відзнаки та нагороди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111</cp:revision>
  <dcterms:created xsi:type="dcterms:W3CDTF">2014-11-21T11:00:06Z</dcterms:created>
  <dcterms:modified xsi:type="dcterms:W3CDTF">2024-03-13T07:06:25Z</dcterms:modified>
</cp:coreProperties>
</file>