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3" r:id="rId4"/>
    <p:sldId id="264" r:id="rId5"/>
    <p:sldId id="272" r:id="rId6"/>
    <p:sldId id="275" r:id="rId7"/>
    <p:sldId id="273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1803"/>
    <a:srgbClr val="FAFAFA"/>
    <a:srgbClr val="E97C2B"/>
    <a:srgbClr val="F92E05"/>
    <a:srgbClr val="D73D3D"/>
    <a:srgbClr val="9E6922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14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03E29CBA-0418-4D6C-BDF2-8C626F4B1986}"/>
    <pc:docChg chg="custSel delSld modSld">
      <pc:chgData name="Виктория Зайцева" userId="ad73e267656ca33b" providerId="LiveId" clId="{03E29CBA-0418-4D6C-BDF2-8C626F4B1986}" dt="2024-03-03T08:15:52.490" v="44" actId="2696"/>
      <pc:docMkLst>
        <pc:docMk/>
      </pc:docMkLst>
      <pc:sldChg chg="del">
        <pc:chgData name="Виктория Зайцева" userId="ad73e267656ca33b" providerId="LiveId" clId="{03E29CBA-0418-4D6C-BDF2-8C626F4B1986}" dt="2024-03-03T08:14:50.967" v="38" actId="2696"/>
        <pc:sldMkLst>
          <pc:docMk/>
          <pc:sldMk cId="4221345188" sldId="259"/>
        </pc:sldMkLst>
      </pc:sldChg>
      <pc:sldChg chg="delSp modSp mod">
        <pc:chgData name="Виктория Зайцева" userId="ad73e267656ca33b" providerId="LiveId" clId="{03E29CBA-0418-4D6C-BDF2-8C626F4B1986}" dt="2024-03-03T08:14:44.662" v="36" actId="1076"/>
        <pc:sldMkLst>
          <pc:docMk/>
          <pc:sldMk cId="1798445603" sldId="260"/>
        </pc:sldMkLst>
        <pc:spChg chg="mod">
          <ac:chgData name="Виктория Зайцева" userId="ad73e267656ca33b" providerId="LiveId" clId="{03E29CBA-0418-4D6C-BDF2-8C626F4B1986}" dt="2024-03-03T08:14:44.662" v="36" actId="1076"/>
          <ac:spMkLst>
            <pc:docMk/>
            <pc:sldMk cId="1798445603" sldId="260"/>
            <ac:spMk id="2" creationId="{00000000-0000-0000-0000-000000000000}"/>
          </ac:spMkLst>
        </pc:spChg>
        <pc:spChg chg="del">
          <ac:chgData name="Виктория Зайцева" userId="ad73e267656ca33b" providerId="LiveId" clId="{03E29CBA-0418-4D6C-BDF2-8C626F4B1986}" dt="2024-03-03T08:13:55.067" v="0" actId="478"/>
          <ac:spMkLst>
            <pc:docMk/>
            <pc:sldMk cId="1798445603" sldId="260"/>
            <ac:spMk id="5" creationId="{00000000-0000-0000-0000-000000000000}"/>
          </ac:spMkLst>
        </pc:spChg>
      </pc:sldChg>
      <pc:sldChg chg="del">
        <pc:chgData name="Виктория Зайцева" userId="ad73e267656ca33b" providerId="LiveId" clId="{03E29CBA-0418-4D6C-BDF2-8C626F4B1986}" dt="2024-03-03T08:14:47.950" v="37" actId="2696"/>
        <pc:sldMkLst>
          <pc:docMk/>
          <pc:sldMk cId="151420795" sldId="266"/>
        </pc:sldMkLst>
      </pc:sldChg>
      <pc:sldChg chg="del">
        <pc:chgData name="Виктория Зайцева" userId="ad73e267656ca33b" providerId="LiveId" clId="{03E29CBA-0418-4D6C-BDF2-8C626F4B1986}" dt="2024-03-03T08:14:57.998" v="39" actId="2696"/>
        <pc:sldMkLst>
          <pc:docMk/>
          <pc:sldMk cId="1219528323" sldId="267"/>
        </pc:sldMkLst>
      </pc:sldChg>
      <pc:sldChg chg="del">
        <pc:chgData name="Виктория Зайцева" userId="ad73e267656ca33b" providerId="LiveId" clId="{03E29CBA-0418-4D6C-BDF2-8C626F4B1986}" dt="2024-03-03T08:15:21.508" v="41" actId="2696"/>
        <pc:sldMkLst>
          <pc:docMk/>
          <pc:sldMk cId="790074636" sldId="268"/>
        </pc:sldMkLst>
      </pc:sldChg>
      <pc:sldChg chg="del">
        <pc:chgData name="Виктория Зайцева" userId="ad73e267656ca33b" providerId="LiveId" clId="{03E29CBA-0418-4D6C-BDF2-8C626F4B1986}" dt="2024-03-03T08:15:12.688" v="40" actId="2696"/>
        <pc:sldMkLst>
          <pc:docMk/>
          <pc:sldMk cId="1507646532" sldId="269"/>
        </pc:sldMkLst>
      </pc:sldChg>
      <pc:sldChg chg="del">
        <pc:chgData name="Виктория Зайцева" userId="ad73e267656ca33b" providerId="LiveId" clId="{03E29CBA-0418-4D6C-BDF2-8C626F4B1986}" dt="2024-03-03T08:15:25.113" v="42" actId="2696"/>
        <pc:sldMkLst>
          <pc:docMk/>
          <pc:sldMk cId="985604452" sldId="270"/>
        </pc:sldMkLst>
      </pc:sldChg>
      <pc:sldChg chg="del">
        <pc:chgData name="Виктория Зайцева" userId="ad73e267656ca33b" providerId="LiveId" clId="{03E29CBA-0418-4D6C-BDF2-8C626F4B1986}" dt="2024-03-03T08:15:30.700" v="43" actId="2696"/>
        <pc:sldMkLst>
          <pc:docMk/>
          <pc:sldMk cId="1414215706" sldId="271"/>
        </pc:sldMkLst>
      </pc:sldChg>
      <pc:sldChg chg="del">
        <pc:chgData name="Виктория Зайцева" userId="ad73e267656ca33b" providerId="LiveId" clId="{03E29CBA-0418-4D6C-BDF2-8C626F4B1986}" dt="2024-03-03T08:15:52.490" v="44" actId="2696"/>
        <pc:sldMkLst>
          <pc:docMk/>
          <pc:sldMk cId="85150909" sldId="2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B564A-7E39-408B-906A-CC4CFB4ED601}" type="doc">
      <dgm:prSet loTypeId="urn:microsoft.com/office/officeart/2005/8/layout/radial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FAA2EFBE-DD46-414F-B2B2-3639CFD59C33}">
      <dgm:prSet phldrT="[Text]" custT="1"/>
      <dgm:spPr/>
      <dgm:t>
        <a:bodyPr/>
        <a:lstStyle/>
        <a:p>
          <a:r>
            <a:rPr lang="uk-UA" sz="2000" b="1" dirty="0"/>
            <a:t>Правда</a:t>
          </a:r>
        </a:p>
      </dgm:t>
    </dgm:pt>
    <dgm:pt modelId="{9415423C-3F92-4186-B849-83DA349E4C8B}" type="parTrans" cxnId="{5F2A236B-CFAE-4A8A-BBE0-CCCD2EAA1A1B}">
      <dgm:prSet/>
      <dgm:spPr/>
      <dgm:t>
        <a:bodyPr/>
        <a:lstStyle/>
        <a:p>
          <a:endParaRPr lang="uk-UA"/>
        </a:p>
      </dgm:t>
    </dgm:pt>
    <dgm:pt modelId="{12A0384E-BFE0-4EE0-99FF-7CED746FDD3F}" type="sibTrans" cxnId="{5F2A236B-CFAE-4A8A-BBE0-CCCD2EAA1A1B}">
      <dgm:prSet/>
      <dgm:spPr/>
      <dgm:t>
        <a:bodyPr/>
        <a:lstStyle/>
        <a:p>
          <a:endParaRPr lang="uk-UA"/>
        </a:p>
      </dgm:t>
    </dgm:pt>
    <dgm:pt modelId="{71B10A98-3BF0-40C1-B0B4-7A497D7AA163}">
      <dgm:prSet phldrT="[Text]" custT="1"/>
      <dgm:spPr/>
      <dgm:t>
        <a:bodyPr/>
        <a:lstStyle/>
        <a:p>
          <a:r>
            <a:rPr lang="uk-UA" sz="2000" b="1" dirty="0"/>
            <a:t>Вічне поривання</a:t>
          </a:r>
        </a:p>
      </dgm:t>
    </dgm:pt>
    <dgm:pt modelId="{A80FD47F-7E9E-4628-95A1-FAE84209733B}" type="parTrans" cxnId="{2A654A8D-A60C-418C-A982-2D91852ABF4C}">
      <dgm:prSet/>
      <dgm:spPr/>
      <dgm:t>
        <a:bodyPr/>
        <a:lstStyle/>
        <a:p>
          <a:endParaRPr lang="uk-UA"/>
        </a:p>
      </dgm:t>
    </dgm:pt>
    <dgm:pt modelId="{0EF27EAC-F884-4344-BA7B-9E67DA483BF9}" type="sibTrans" cxnId="{2A654A8D-A60C-418C-A982-2D91852ABF4C}">
      <dgm:prSet/>
      <dgm:spPr/>
      <dgm:t>
        <a:bodyPr/>
        <a:lstStyle/>
        <a:p>
          <a:endParaRPr lang="uk-UA"/>
        </a:p>
      </dgm:t>
    </dgm:pt>
    <dgm:pt modelId="{68337BE1-A399-4FAB-BDBC-FF165D653BE2}">
      <dgm:prSet phldrT="[Text]" custT="1"/>
      <dgm:spPr/>
      <dgm:t>
        <a:bodyPr/>
        <a:lstStyle/>
        <a:p>
          <a:r>
            <a:rPr lang="uk-UA" sz="2000" b="1" dirty="0"/>
            <a:t>Пісні, надії</a:t>
          </a:r>
        </a:p>
      </dgm:t>
    </dgm:pt>
    <dgm:pt modelId="{1DEE76A6-1118-4DCF-8233-CFA8B29D1934}" type="parTrans" cxnId="{6CF701AE-660C-4141-A9D1-79DC1C29A264}">
      <dgm:prSet/>
      <dgm:spPr/>
      <dgm:t>
        <a:bodyPr/>
        <a:lstStyle/>
        <a:p>
          <a:endParaRPr lang="uk-UA"/>
        </a:p>
      </dgm:t>
    </dgm:pt>
    <dgm:pt modelId="{A24A13D8-8270-4CAA-B755-7973C36C1305}" type="sibTrans" cxnId="{6CF701AE-660C-4141-A9D1-79DC1C29A264}">
      <dgm:prSet/>
      <dgm:spPr/>
      <dgm:t>
        <a:bodyPr/>
        <a:lstStyle/>
        <a:p>
          <a:endParaRPr lang="uk-UA"/>
        </a:p>
      </dgm:t>
    </dgm:pt>
    <dgm:pt modelId="{CA9156FD-DA39-47E0-A46D-3C7260388195}">
      <dgm:prSet custT="1"/>
      <dgm:spPr/>
      <dgm:t>
        <a:bodyPr/>
        <a:lstStyle/>
        <a:p>
          <a:r>
            <a:rPr lang="uk-UA" sz="2000" b="1" dirty="0"/>
            <a:t>Довір</a:t>
          </a:r>
          <a:r>
            <a:rPr lang="en-US" sz="2000" b="1" dirty="0"/>
            <a:t>’</a:t>
          </a:r>
          <a:r>
            <a:rPr lang="uk-UA" sz="2000" b="1" dirty="0"/>
            <a:t>я</a:t>
          </a:r>
        </a:p>
      </dgm:t>
    </dgm:pt>
    <dgm:pt modelId="{A459702C-6AF3-44BB-9DCD-8C5E8F676D41}" type="parTrans" cxnId="{44074951-FC12-4337-B775-8306A2654786}">
      <dgm:prSet/>
      <dgm:spPr/>
      <dgm:t>
        <a:bodyPr/>
        <a:lstStyle/>
        <a:p>
          <a:endParaRPr lang="uk-UA"/>
        </a:p>
      </dgm:t>
    </dgm:pt>
    <dgm:pt modelId="{48E01DA3-7BA0-4FEC-AD3E-7C9F9EDA3989}" type="sibTrans" cxnId="{44074951-FC12-4337-B775-8306A2654786}">
      <dgm:prSet/>
      <dgm:spPr/>
      <dgm:t>
        <a:bodyPr/>
        <a:lstStyle/>
        <a:p>
          <a:endParaRPr lang="uk-UA"/>
        </a:p>
      </dgm:t>
    </dgm:pt>
    <dgm:pt modelId="{98238900-81F1-460D-A161-4C907449DB74}">
      <dgm:prSet custT="1"/>
      <dgm:spPr/>
      <dgm:t>
        <a:bodyPr/>
        <a:lstStyle/>
        <a:p>
          <a:r>
            <a:rPr lang="uk-UA" sz="2000" b="1" dirty="0"/>
            <a:t>Поезії, мрії</a:t>
          </a:r>
        </a:p>
      </dgm:t>
    </dgm:pt>
    <dgm:pt modelId="{9DC19ECB-A581-4077-80F2-D10F234C3E16}" type="parTrans" cxnId="{96A084C9-B93D-460E-AEBF-280B1A740732}">
      <dgm:prSet/>
      <dgm:spPr/>
      <dgm:t>
        <a:bodyPr/>
        <a:lstStyle/>
        <a:p>
          <a:endParaRPr lang="uk-UA"/>
        </a:p>
      </dgm:t>
    </dgm:pt>
    <dgm:pt modelId="{46D91D89-D3F0-4ABB-8FF9-564D3DA5DE8B}" type="sibTrans" cxnId="{96A084C9-B93D-460E-AEBF-280B1A740732}">
      <dgm:prSet/>
      <dgm:spPr/>
      <dgm:t>
        <a:bodyPr/>
        <a:lstStyle/>
        <a:p>
          <a:endParaRPr lang="uk-UA"/>
        </a:p>
      </dgm:t>
    </dgm:pt>
    <dgm:pt modelId="{202E57E6-358F-4B21-AF5D-E49B5C041245}">
      <dgm:prSet/>
      <dgm:spPr/>
      <dgm:t>
        <a:bodyPr/>
        <a:lstStyle/>
        <a:p>
          <a:endParaRPr lang="uk-UA"/>
        </a:p>
      </dgm:t>
    </dgm:pt>
    <dgm:pt modelId="{98AA9423-A204-4099-92FF-80CE5928E9E2}" type="parTrans" cxnId="{85CA8C16-9582-4F7E-8927-D8E6DD52AD6B}">
      <dgm:prSet/>
      <dgm:spPr/>
      <dgm:t>
        <a:bodyPr/>
        <a:lstStyle/>
        <a:p>
          <a:endParaRPr lang="uk-UA"/>
        </a:p>
      </dgm:t>
    </dgm:pt>
    <dgm:pt modelId="{FB2CE4FD-8974-4847-8D25-384C71481930}" type="sibTrans" cxnId="{85CA8C16-9582-4F7E-8927-D8E6DD52AD6B}">
      <dgm:prSet/>
      <dgm:spPr/>
      <dgm:t>
        <a:bodyPr/>
        <a:lstStyle/>
        <a:p>
          <a:endParaRPr lang="uk-UA"/>
        </a:p>
      </dgm:t>
    </dgm:pt>
    <dgm:pt modelId="{24F41925-0BAD-4CF1-9435-88E554E4ABA7}">
      <dgm:prSet/>
      <dgm:spPr/>
      <dgm:t>
        <a:bodyPr/>
        <a:lstStyle/>
        <a:p>
          <a:endParaRPr lang="uk-UA"/>
        </a:p>
      </dgm:t>
    </dgm:pt>
    <dgm:pt modelId="{FEBA7E30-D0C3-4626-937E-864B04A1089B}" type="parTrans" cxnId="{6B626044-0D92-4ED1-8E84-4FB02E816576}">
      <dgm:prSet/>
      <dgm:spPr/>
      <dgm:t>
        <a:bodyPr/>
        <a:lstStyle/>
        <a:p>
          <a:endParaRPr lang="uk-UA"/>
        </a:p>
      </dgm:t>
    </dgm:pt>
    <dgm:pt modelId="{E90CB038-B873-45E0-96B9-2A2D0143029C}" type="sibTrans" cxnId="{6B626044-0D92-4ED1-8E84-4FB02E816576}">
      <dgm:prSet/>
      <dgm:spPr/>
      <dgm:t>
        <a:bodyPr/>
        <a:lstStyle/>
        <a:p>
          <a:endParaRPr lang="uk-UA"/>
        </a:p>
      </dgm:t>
    </dgm:pt>
    <dgm:pt modelId="{74742BD4-D716-410D-B209-E033EEDC37B8}">
      <dgm:prSet phldrT="[Text]" custT="1"/>
      <dgm:spPr/>
      <dgm:t>
        <a:bodyPr/>
        <a:lstStyle/>
        <a:p>
          <a:r>
            <a:rPr lang="uk-UA" sz="1600" dirty="0"/>
            <a:t> </a:t>
          </a:r>
          <a:r>
            <a:rPr lang="uk-UA" sz="2000" b="1" dirty="0"/>
            <a:t>Чесність</a:t>
          </a:r>
        </a:p>
      </dgm:t>
    </dgm:pt>
    <dgm:pt modelId="{A30B6E20-2DE8-4D61-8C82-F00CFCC86954}" type="parTrans" cxnId="{06860399-41F0-4FFE-8524-A04AA413B292}">
      <dgm:prSet/>
      <dgm:spPr/>
      <dgm:t>
        <a:bodyPr/>
        <a:lstStyle/>
        <a:p>
          <a:endParaRPr lang="uk-UA"/>
        </a:p>
      </dgm:t>
    </dgm:pt>
    <dgm:pt modelId="{4CC12582-51F4-4B4E-A79B-F5A8F0D1EE83}" type="sibTrans" cxnId="{06860399-41F0-4FFE-8524-A04AA413B292}">
      <dgm:prSet/>
      <dgm:spPr/>
      <dgm:t>
        <a:bodyPr/>
        <a:lstStyle/>
        <a:p>
          <a:endParaRPr lang="uk-UA"/>
        </a:p>
      </dgm:t>
    </dgm:pt>
    <dgm:pt modelId="{B588D249-02A1-465D-8EE2-8D10A1C38E98}">
      <dgm:prSet custT="1"/>
      <dgm:spPr/>
      <dgm:t>
        <a:bodyPr/>
        <a:lstStyle/>
        <a:p>
          <a:r>
            <a:rPr lang="uk-UA" sz="2000" b="1" dirty="0"/>
            <a:t>Вірність у коханні</a:t>
          </a:r>
        </a:p>
      </dgm:t>
    </dgm:pt>
    <dgm:pt modelId="{FBB6AAF3-5E37-4B7C-B07B-A14F94A82EF7}" type="parTrans" cxnId="{E62A9248-BDB5-44F3-9AA8-567ED5B7F254}">
      <dgm:prSet/>
      <dgm:spPr/>
      <dgm:t>
        <a:bodyPr/>
        <a:lstStyle/>
        <a:p>
          <a:endParaRPr lang="uk-UA"/>
        </a:p>
      </dgm:t>
    </dgm:pt>
    <dgm:pt modelId="{3F889C6A-C9C7-4A7A-8D2A-3289D01DC9E8}" type="sibTrans" cxnId="{E62A9248-BDB5-44F3-9AA8-567ED5B7F254}">
      <dgm:prSet/>
      <dgm:spPr/>
      <dgm:t>
        <a:bodyPr/>
        <a:lstStyle/>
        <a:p>
          <a:endParaRPr lang="uk-UA"/>
        </a:p>
      </dgm:t>
    </dgm:pt>
    <dgm:pt modelId="{9C92FCB8-AF97-4A59-8464-ADB3F4D17D98}">
      <dgm:prSet phldrT="[Text]" custT="1"/>
      <dgm:spPr/>
      <dgm:t>
        <a:bodyPr/>
        <a:lstStyle/>
        <a:p>
          <a:r>
            <a:rPr lang="uk-UA" sz="2000" b="1" dirty="0"/>
            <a:t>Щирість до роботи</a:t>
          </a:r>
        </a:p>
      </dgm:t>
    </dgm:pt>
    <dgm:pt modelId="{FC4EBA71-98E8-4C55-AD05-DF5B793039CD}" type="parTrans" cxnId="{06FA4C57-0A5D-4E56-B86A-BF248F91F2CC}">
      <dgm:prSet/>
      <dgm:spPr/>
      <dgm:t>
        <a:bodyPr/>
        <a:lstStyle/>
        <a:p>
          <a:endParaRPr lang="uk-UA"/>
        </a:p>
      </dgm:t>
    </dgm:pt>
    <dgm:pt modelId="{F04E0EAA-C429-40B3-AB1B-BFC3FC21E134}" type="sibTrans" cxnId="{06FA4C57-0A5D-4E56-B86A-BF248F91F2CC}">
      <dgm:prSet/>
      <dgm:spPr/>
      <dgm:t>
        <a:bodyPr/>
        <a:lstStyle/>
        <a:p>
          <a:endParaRPr lang="uk-UA"/>
        </a:p>
      </dgm:t>
    </dgm:pt>
    <dgm:pt modelId="{8142200A-C3D6-4F82-866D-E422BA040F2B}" type="pres">
      <dgm:prSet presAssocID="{BD2B564A-7E39-408B-906A-CC4CFB4ED60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A0A5540-8F3F-4B2E-A1FA-B76E08036CBA}" type="pres">
      <dgm:prSet presAssocID="{BD2B564A-7E39-408B-906A-CC4CFB4ED601}" presName="cycle" presStyleCnt="0"/>
      <dgm:spPr/>
    </dgm:pt>
    <dgm:pt modelId="{9E999B27-693D-408E-A560-EEA1CFFFD2FF}" type="pres">
      <dgm:prSet presAssocID="{BD2B564A-7E39-408B-906A-CC4CFB4ED601}" presName="centerShape" presStyleCnt="0"/>
      <dgm:spPr/>
    </dgm:pt>
    <dgm:pt modelId="{7E3E1D79-B0F5-4D68-8FD3-0CBB287C5BAA}" type="pres">
      <dgm:prSet presAssocID="{BD2B564A-7E39-408B-906A-CC4CFB4ED601}" presName="connSite" presStyleLbl="node1" presStyleIdx="0" presStyleCnt="9"/>
      <dgm:spPr/>
    </dgm:pt>
    <dgm:pt modelId="{29C13BFF-E956-4643-A2AE-28579736D3A7}" type="pres">
      <dgm:prSet presAssocID="{BD2B564A-7E39-408B-906A-CC4CFB4ED601}" presName="visible" presStyleLbl="node1" presStyleIdx="0" presStyleCnt="9" custScaleX="343978" custLinFactNeighborX="10426" custLinFactNeighborY="-9036"/>
      <dgm:spPr/>
    </dgm:pt>
    <dgm:pt modelId="{9841D8EB-D469-4D09-8DC3-F8C273B7B3DE}" type="pres">
      <dgm:prSet presAssocID="{9415423C-3F92-4186-B849-83DA349E4C8B}" presName="Name25" presStyleLbl="parChTrans1D1" presStyleIdx="0" presStyleCnt="8"/>
      <dgm:spPr/>
    </dgm:pt>
    <dgm:pt modelId="{357DF47A-DA68-4EEE-AB91-12B1184DC85B}" type="pres">
      <dgm:prSet presAssocID="{FAA2EFBE-DD46-414F-B2B2-3639CFD59C33}" presName="node" presStyleCnt="0"/>
      <dgm:spPr/>
    </dgm:pt>
    <dgm:pt modelId="{4AED5FF3-433E-4259-8683-3ED55D1E9F25}" type="pres">
      <dgm:prSet presAssocID="{FAA2EFBE-DD46-414F-B2B2-3639CFD59C33}" presName="parentNode" presStyleLbl="node1" presStyleIdx="1" presStyleCnt="9" custScaleX="358956" custLinFactX="-100000" custLinFactNeighborX="-118331" custLinFactNeighborY="84561">
        <dgm:presLayoutVars>
          <dgm:chMax val="1"/>
          <dgm:bulletEnabled val="1"/>
        </dgm:presLayoutVars>
      </dgm:prSet>
      <dgm:spPr/>
    </dgm:pt>
    <dgm:pt modelId="{C78B7FC2-4489-4FA5-9094-216B8351BA4E}" type="pres">
      <dgm:prSet presAssocID="{FAA2EFBE-DD46-414F-B2B2-3639CFD59C33}" presName="childNode" presStyleLbl="revTx" presStyleIdx="0" presStyleCnt="1">
        <dgm:presLayoutVars>
          <dgm:bulletEnabled val="1"/>
        </dgm:presLayoutVars>
      </dgm:prSet>
      <dgm:spPr/>
    </dgm:pt>
    <dgm:pt modelId="{9795CCC5-F8C2-4EA5-A993-6AADCE71D5A5}" type="pres">
      <dgm:prSet presAssocID="{A30B6E20-2DE8-4D61-8C82-F00CFCC86954}" presName="Name25" presStyleLbl="parChTrans1D1" presStyleIdx="1" presStyleCnt="8"/>
      <dgm:spPr/>
    </dgm:pt>
    <dgm:pt modelId="{07AE97A9-0E10-4183-A90E-A540DF6C4B2F}" type="pres">
      <dgm:prSet presAssocID="{74742BD4-D716-410D-B209-E033EEDC37B8}" presName="node" presStyleCnt="0"/>
      <dgm:spPr/>
    </dgm:pt>
    <dgm:pt modelId="{0A842E8D-76F8-4D69-B231-1028C86BFB09}" type="pres">
      <dgm:prSet presAssocID="{74742BD4-D716-410D-B209-E033EEDC37B8}" presName="parentNode" presStyleLbl="node1" presStyleIdx="2" presStyleCnt="9" custScaleX="347300" custLinFactNeighborX="-64163" custLinFactNeighborY="44492">
        <dgm:presLayoutVars>
          <dgm:chMax val="1"/>
          <dgm:bulletEnabled val="1"/>
        </dgm:presLayoutVars>
      </dgm:prSet>
      <dgm:spPr/>
    </dgm:pt>
    <dgm:pt modelId="{5E756D21-51BD-4D03-A6B3-248317074060}" type="pres">
      <dgm:prSet presAssocID="{74742BD4-D716-410D-B209-E033EEDC37B8}" presName="childNode" presStyleLbl="revTx" presStyleIdx="0" presStyleCnt="1">
        <dgm:presLayoutVars>
          <dgm:bulletEnabled val="1"/>
        </dgm:presLayoutVars>
      </dgm:prSet>
      <dgm:spPr/>
    </dgm:pt>
    <dgm:pt modelId="{E952F3FB-92AE-4B72-A053-B5BF5F5E5169}" type="pres">
      <dgm:prSet presAssocID="{A459702C-6AF3-44BB-9DCD-8C5E8F676D41}" presName="Name25" presStyleLbl="parChTrans1D1" presStyleIdx="2" presStyleCnt="8"/>
      <dgm:spPr/>
    </dgm:pt>
    <dgm:pt modelId="{9CF8043A-557C-4CB7-AD15-292A47B95B3F}" type="pres">
      <dgm:prSet presAssocID="{CA9156FD-DA39-47E0-A46D-3C7260388195}" presName="node" presStyleCnt="0"/>
      <dgm:spPr/>
    </dgm:pt>
    <dgm:pt modelId="{B779FB84-2618-449A-98D2-EF09459159B9}" type="pres">
      <dgm:prSet presAssocID="{CA9156FD-DA39-47E0-A46D-3C7260388195}" presName="parentNode" presStyleLbl="node1" presStyleIdx="3" presStyleCnt="9" custScaleX="357854" custLinFactNeighborX="43305" custLinFactNeighborY="8738">
        <dgm:presLayoutVars>
          <dgm:chMax val="1"/>
          <dgm:bulletEnabled val="1"/>
        </dgm:presLayoutVars>
      </dgm:prSet>
      <dgm:spPr/>
    </dgm:pt>
    <dgm:pt modelId="{26C7B46B-02B7-4961-87C9-1CB2B97F1849}" type="pres">
      <dgm:prSet presAssocID="{CA9156FD-DA39-47E0-A46D-3C7260388195}" presName="childNode" presStyleLbl="revTx" presStyleIdx="0" presStyleCnt="1">
        <dgm:presLayoutVars>
          <dgm:bulletEnabled val="1"/>
        </dgm:presLayoutVars>
      </dgm:prSet>
      <dgm:spPr/>
    </dgm:pt>
    <dgm:pt modelId="{2ECB4BEB-F520-47B3-A25A-DFDD297CB697}" type="pres">
      <dgm:prSet presAssocID="{FBB6AAF3-5E37-4B7C-B07B-A14F94A82EF7}" presName="Name25" presStyleLbl="parChTrans1D1" presStyleIdx="3" presStyleCnt="8"/>
      <dgm:spPr/>
    </dgm:pt>
    <dgm:pt modelId="{D8B4B2C0-A1B7-42C9-B3BE-57E8E3AD7450}" type="pres">
      <dgm:prSet presAssocID="{B588D249-02A1-465D-8EE2-8D10A1C38E98}" presName="node" presStyleCnt="0"/>
      <dgm:spPr/>
    </dgm:pt>
    <dgm:pt modelId="{32F6189A-8E1C-4C17-A8DB-E000D7C96CA8}" type="pres">
      <dgm:prSet presAssocID="{B588D249-02A1-465D-8EE2-8D10A1C38E98}" presName="parentNode" presStyleLbl="node1" presStyleIdx="4" presStyleCnt="9" custScaleX="315157" custLinFactNeighborX="67375" custLinFactNeighborY="-27663">
        <dgm:presLayoutVars>
          <dgm:chMax val="1"/>
          <dgm:bulletEnabled val="1"/>
        </dgm:presLayoutVars>
      </dgm:prSet>
      <dgm:spPr/>
    </dgm:pt>
    <dgm:pt modelId="{72E638CF-686D-4833-AF61-2DAF3EDD1B63}" type="pres">
      <dgm:prSet presAssocID="{B588D249-02A1-465D-8EE2-8D10A1C38E98}" presName="childNode" presStyleLbl="revTx" presStyleIdx="0" presStyleCnt="1">
        <dgm:presLayoutVars>
          <dgm:bulletEnabled val="1"/>
        </dgm:presLayoutVars>
      </dgm:prSet>
      <dgm:spPr/>
    </dgm:pt>
    <dgm:pt modelId="{095B5736-F7BC-403E-8AB8-EE514E6F995A}" type="pres">
      <dgm:prSet presAssocID="{A80FD47F-7E9E-4628-95A1-FAE84209733B}" presName="Name25" presStyleLbl="parChTrans1D1" presStyleIdx="4" presStyleCnt="8"/>
      <dgm:spPr/>
    </dgm:pt>
    <dgm:pt modelId="{2C629D17-4F3C-48AA-A6E8-C2BBF92E475F}" type="pres">
      <dgm:prSet presAssocID="{71B10A98-3BF0-40C1-B0B4-7A497D7AA163}" presName="node" presStyleCnt="0"/>
      <dgm:spPr/>
    </dgm:pt>
    <dgm:pt modelId="{90D4F06B-4E43-48E1-B954-E2404C73C4BD}" type="pres">
      <dgm:prSet presAssocID="{71B10A98-3BF0-40C1-B0B4-7A497D7AA163}" presName="parentNode" presStyleLbl="node1" presStyleIdx="5" presStyleCnt="9" custScaleX="320605" custLinFactNeighborX="32754" custLinFactNeighborY="-62236">
        <dgm:presLayoutVars>
          <dgm:chMax val="1"/>
          <dgm:bulletEnabled val="1"/>
        </dgm:presLayoutVars>
      </dgm:prSet>
      <dgm:spPr/>
    </dgm:pt>
    <dgm:pt modelId="{E9253965-95E0-41F9-A2B4-477520E248CF}" type="pres">
      <dgm:prSet presAssocID="{71B10A98-3BF0-40C1-B0B4-7A497D7AA163}" presName="childNode" presStyleLbl="revTx" presStyleIdx="0" presStyleCnt="1">
        <dgm:presLayoutVars>
          <dgm:bulletEnabled val="1"/>
        </dgm:presLayoutVars>
      </dgm:prSet>
      <dgm:spPr/>
    </dgm:pt>
    <dgm:pt modelId="{58167975-A522-4FEE-A6B5-B3499E51E4E2}" type="pres">
      <dgm:prSet presAssocID="{FC4EBA71-98E8-4C55-AD05-DF5B793039CD}" presName="Name25" presStyleLbl="parChTrans1D1" presStyleIdx="5" presStyleCnt="8"/>
      <dgm:spPr/>
    </dgm:pt>
    <dgm:pt modelId="{E0527A00-97A3-424C-8D06-3758558E560D}" type="pres">
      <dgm:prSet presAssocID="{9C92FCB8-AF97-4A59-8464-ADB3F4D17D98}" presName="node" presStyleCnt="0"/>
      <dgm:spPr/>
    </dgm:pt>
    <dgm:pt modelId="{06A6EA7E-7A5D-4BDA-A80A-57E5FCD975FC}" type="pres">
      <dgm:prSet presAssocID="{9C92FCB8-AF97-4A59-8464-ADB3F4D17D98}" presName="parentNode" presStyleLbl="node1" presStyleIdx="6" presStyleCnt="9" custScaleX="332840" custLinFactNeighborX="9943" custLinFactNeighborY="-89556">
        <dgm:presLayoutVars>
          <dgm:chMax val="1"/>
          <dgm:bulletEnabled val="1"/>
        </dgm:presLayoutVars>
      </dgm:prSet>
      <dgm:spPr/>
    </dgm:pt>
    <dgm:pt modelId="{22596FDE-31C0-4148-B478-97428E0F5C79}" type="pres">
      <dgm:prSet presAssocID="{9C92FCB8-AF97-4A59-8464-ADB3F4D17D98}" presName="childNode" presStyleLbl="revTx" presStyleIdx="0" presStyleCnt="1">
        <dgm:presLayoutVars>
          <dgm:bulletEnabled val="1"/>
        </dgm:presLayoutVars>
      </dgm:prSet>
      <dgm:spPr/>
    </dgm:pt>
    <dgm:pt modelId="{1EB8D6DD-4BC6-4375-AF59-AA8174909CB0}" type="pres">
      <dgm:prSet presAssocID="{1DEE76A6-1118-4DCF-8233-CFA8B29D1934}" presName="Name25" presStyleLbl="parChTrans1D1" presStyleIdx="6" presStyleCnt="8"/>
      <dgm:spPr/>
    </dgm:pt>
    <dgm:pt modelId="{E4631C40-4493-4950-A6AB-CE5E1BF5FF7A}" type="pres">
      <dgm:prSet presAssocID="{68337BE1-A399-4FAB-BDBC-FF165D653BE2}" presName="node" presStyleCnt="0"/>
      <dgm:spPr/>
    </dgm:pt>
    <dgm:pt modelId="{4FF6358D-4EED-4BC4-8B17-1523FF7544F2}" type="pres">
      <dgm:prSet presAssocID="{68337BE1-A399-4FAB-BDBC-FF165D653BE2}" presName="parentNode" presStyleLbl="node1" presStyleIdx="7" presStyleCnt="9" custScaleX="296253" custLinFactNeighborX="42445" custLinFactNeighborY="-90370">
        <dgm:presLayoutVars>
          <dgm:chMax val="1"/>
          <dgm:bulletEnabled val="1"/>
        </dgm:presLayoutVars>
      </dgm:prSet>
      <dgm:spPr/>
    </dgm:pt>
    <dgm:pt modelId="{4BB1451E-CBB3-461E-AC04-873A61143092}" type="pres">
      <dgm:prSet presAssocID="{68337BE1-A399-4FAB-BDBC-FF165D653BE2}" presName="childNode" presStyleLbl="revTx" presStyleIdx="0" presStyleCnt="1">
        <dgm:presLayoutVars>
          <dgm:bulletEnabled val="1"/>
        </dgm:presLayoutVars>
      </dgm:prSet>
      <dgm:spPr/>
    </dgm:pt>
    <dgm:pt modelId="{1FC51BFA-7475-4B2E-9B0C-36F9490EB737}" type="pres">
      <dgm:prSet presAssocID="{9DC19ECB-A581-4077-80F2-D10F234C3E16}" presName="Name25" presStyleLbl="parChTrans1D1" presStyleIdx="7" presStyleCnt="8"/>
      <dgm:spPr/>
    </dgm:pt>
    <dgm:pt modelId="{5880D953-F420-4772-B7C3-02AFD8127BEE}" type="pres">
      <dgm:prSet presAssocID="{98238900-81F1-460D-A161-4C907449DB74}" presName="node" presStyleCnt="0"/>
      <dgm:spPr/>
    </dgm:pt>
    <dgm:pt modelId="{4EBD4B6E-D403-4232-8CD8-70E7A5B0063D}" type="pres">
      <dgm:prSet presAssocID="{98238900-81F1-460D-A161-4C907449DB74}" presName="parentNode" presStyleLbl="node1" presStyleIdx="8" presStyleCnt="9" custScaleX="359756" custLinFactNeighborX="51259" custLinFactNeighborY="-83480">
        <dgm:presLayoutVars>
          <dgm:chMax val="1"/>
          <dgm:bulletEnabled val="1"/>
        </dgm:presLayoutVars>
      </dgm:prSet>
      <dgm:spPr/>
    </dgm:pt>
    <dgm:pt modelId="{36A82A5A-FE02-4F3D-8DCB-58EA0C505B9E}" type="pres">
      <dgm:prSet presAssocID="{98238900-81F1-460D-A161-4C907449DB74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5246DC01-3A25-4608-9EFF-07ACFE9DC8FD}" type="presOf" srcId="{B588D249-02A1-465D-8EE2-8D10A1C38E98}" destId="{32F6189A-8E1C-4C17-A8DB-E000D7C96CA8}" srcOrd="0" destOrd="0" presId="urn:microsoft.com/office/officeart/2005/8/layout/radial2"/>
    <dgm:cxn modelId="{5223B702-969A-4C1E-B5BB-6DB6E68DE19E}" type="presOf" srcId="{CA9156FD-DA39-47E0-A46D-3C7260388195}" destId="{B779FB84-2618-449A-98D2-EF09459159B9}" srcOrd="0" destOrd="0" presId="urn:microsoft.com/office/officeart/2005/8/layout/radial2"/>
    <dgm:cxn modelId="{85CA8C16-9582-4F7E-8927-D8E6DD52AD6B}" srcId="{74742BD4-D716-410D-B209-E033EEDC37B8}" destId="{202E57E6-358F-4B21-AF5D-E49B5C041245}" srcOrd="0" destOrd="0" parTransId="{98AA9423-A204-4099-92FF-80CE5928E9E2}" sibTransId="{FB2CE4FD-8974-4847-8D25-384C71481930}"/>
    <dgm:cxn modelId="{51EC161E-6D7D-41FC-A46C-EE7985062948}" type="presOf" srcId="{9DC19ECB-A581-4077-80F2-D10F234C3E16}" destId="{1FC51BFA-7475-4B2E-9B0C-36F9490EB737}" srcOrd="0" destOrd="0" presId="urn:microsoft.com/office/officeart/2005/8/layout/radial2"/>
    <dgm:cxn modelId="{6F6D7F22-6330-426E-ACA1-AA570CABA674}" type="presOf" srcId="{1DEE76A6-1118-4DCF-8233-CFA8B29D1934}" destId="{1EB8D6DD-4BC6-4375-AF59-AA8174909CB0}" srcOrd="0" destOrd="0" presId="urn:microsoft.com/office/officeart/2005/8/layout/radial2"/>
    <dgm:cxn modelId="{9843A924-4824-4F23-9E09-0E3D87AE45D8}" type="presOf" srcId="{A80FD47F-7E9E-4628-95A1-FAE84209733B}" destId="{095B5736-F7BC-403E-8AB8-EE514E6F995A}" srcOrd="0" destOrd="0" presId="urn:microsoft.com/office/officeart/2005/8/layout/radial2"/>
    <dgm:cxn modelId="{5E529E36-CD0A-4669-9991-CB509427C93A}" type="presOf" srcId="{9415423C-3F92-4186-B849-83DA349E4C8B}" destId="{9841D8EB-D469-4D09-8DC3-F8C273B7B3DE}" srcOrd="0" destOrd="0" presId="urn:microsoft.com/office/officeart/2005/8/layout/radial2"/>
    <dgm:cxn modelId="{DDA3185D-16D2-4B94-B001-677FF82CB731}" type="presOf" srcId="{FC4EBA71-98E8-4C55-AD05-DF5B793039CD}" destId="{58167975-A522-4FEE-A6B5-B3499E51E4E2}" srcOrd="0" destOrd="0" presId="urn:microsoft.com/office/officeart/2005/8/layout/radial2"/>
    <dgm:cxn modelId="{A04F595F-C4E4-4A43-9EE6-724C4BA8038C}" type="presOf" srcId="{A459702C-6AF3-44BB-9DCD-8C5E8F676D41}" destId="{E952F3FB-92AE-4B72-A053-B5BF5F5E5169}" srcOrd="0" destOrd="0" presId="urn:microsoft.com/office/officeart/2005/8/layout/radial2"/>
    <dgm:cxn modelId="{6B626044-0D92-4ED1-8E84-4FB02E816576}" srcId="{74742BD4-D716-410D-B209-E033EEDC37B8}" destId="{24F41925-0BAD-4CF1-9435-88E554E4ABA7}" srcOrd="1" destOrd="0" parTransId="{FEBA7E30-D0C3-4626-937E-864B04A1089B}" sibTransId="{E90CB038-B873-45E0-96B9-2A2D0143029C}"/>
    <dgm:cxn modelId="{E62A9248-BDB5-44F3-9AA8-567ED5B7F254}" srcId="{BD2B564A-7E39-408B-906A-CC4CFB4ED601}" destId="{B588D249-02A1-465D-8EE2-8D10A1C38E98}" srcOrd="3" destOrd="0" parTransId="{FBB6AAF3-5E37-4B7C-B07B-A14F94A82EF7}" sibTransId="{3F889C6A-C9C7-4A7A-8D2A-3289D01DC9E8}"/>
    <dgm:cxn modelId="{5F2A236B-CFAE-4A8A-BBE0-CCCD2EAA1A1B}" srcId="{BD2B564A-7E39-408B-906A-CC4CFB4ED601}" destId="{FAA2EFBE-DD46-414F-B2B2-3639CFD59C33}" srcOrd="0" destOrd="0" parTransId="{9415423C-3F92-4186-B849-83DA349E4C8B}" sibTransId="{12A0384E-BFE0-4EE0-99FF-7CED746FDD3F}"/>
    <dgm:cxn modelId="{3C6FCE4B-5A0B-4361-B762-02B91A99AE09}" type="presOf" srcId="{A30B6E20-2DE8-4D61-8C82-F00CFCC86954}" destId="{9795CCC5-F8C2-4EA5-A993-6AADCE71D5A5}" srcOrd="0" destOrd="0" presId="urn:microsoft.com/office/officeart/2005/8/layout/radial2"/>
    <dgm:cxn modelId="{44074951-FC12-4337-B775-8306A2654786}" srcId="{BD2B564A-7E39-408B-906A-CC4CFB4ED601}" destId="{CA9156FD-DA39-47E0-A46D-3C7260388195}" srcOrd="2" destOrd="0" parTransId="{A459702C-6AF3-44BB-9DCD-8C5E8F676D41}" sibTransId="{48E01DA3-7BA0-4FEC-AD3E-7C9F9EDA3989}"/>
    <dgm:cxn modelId="{06FA4C57-0A5D-4E56-B86A-BF248F91F2CC}" srcId="{BD2B564A-7E39-408B-906A-CC4CFB4ED601}" destId="{9C92FCB8-AF97-4A59-8464-ADB3F4D17D98}" srcOrd="5" destOrd="0" parTransId="{FC4EBA71-98E8-4C55-AD05-DF5B793039CD}" sibTransId="{F04E0EAA-C429-40B3-AB1B-BFC3FC21E134}"/>
    <dgm:cxn modelId="{D979937C-56AA-43A2-9674-52F9D0D5831E}" type="presOf" srcId="{202E57E6-358F-4B21-AF5D-E49B5C041245}" destId="{5E756D21-51BD-4D03-A6B3-248317074060}" srcOrd="0" destOrd="0" presId="urn:microsoft.com/office/officeart/2005/8/layout/radial2"/>
    <dgm:cxn modelId="{1C57EF7C-2C34-4DC1-A2B7-0A1BFA3EE359}" type="presOf" srcId="{BD2B564A-7E39-408B-906A-CC4CFB4ED601}" destId="{8142200A-C3D6-4F82-866D-E422BA040F2B}" srcOrd="0" destOrd="0" presId="urn:microsoft.com/office/officeart/2005/8/layout/radial2"/>
    <dgm:cxn modelId="{B7DE9F7F-B020-47C2-A890-61A1554CE1F7}" type="presOf" srcId="{9C92FCB8-AF97-4A59-8464-ADB3F4D17D98}" destId="{06A6EA7E-7A5D-4BDA-A80A-57E5FCD975FC}" srcOrd="0" destOrd="0" presId="urn:microsoft.com/office/officeart/2005/8/layout/radial2"/>
    <dgm:cxn modelId="{2A654A8D-A60C-418C-A982-2D91852ABF4C}" srcId="{BD2B564A-7E39-408B-906A-CC4CFB4ED601}" destId="{71B10A98-3BF0-40C1-B0B4-7A497D7AA163}" srcOrd="4" destOrd="0" parTransId="{A80FD47F-7E9E-4628-95A1-FAE84209733B}" sibTransId="{0EF27EAC-F884-4344-BA7B-9E67DA483BF9}"/>
    <dgm:cxn modelId="{78010194-857A-4862-ADE7-CB8AFB859801}" type="presOf" srcId="{FAA2EFBE-DD46-414F-B2B2-3639CFD59C33}" destId="{4AED5FF3-433E-4259-8683-3ED55D1E9F25}" srcOrd="0" destOrd="0" presId="urn:microsoft.com/office/officeart/2005/8/layout/radial2"/>
    <dgm:cxn modelId="{06860399-41F0-4FFE-8524-A04AA413B292}" srcId="{BD2B564A-7E39-408B-906A-CC4CFB4ED601}" destId="{74742BD4-D716-410D-B209-E033EEDC37B8}" srcOrd="1" destOrd="0" parTransId="{A30B6E20-2DE8-4D61-8C82-F00CFCC86954}" sibTransId="{4CC12582-51F4-4B4E-A79B-F5A8F0D1EE83}"/>
    <dgm:cxn modelId="{9099AD9D-C12C-4C67-9F74-5F6FD806E35B}" type="presOf" srcId="{71B10A98-3BF0-40C1-B0B4-7A497D7AA163}" destId="{90D4F06B-4E43-48E1-B954-E2404C73C4BD}" srcOrd="0" destOrd="0" presId="urn:microsoft.com/office/officeart/2005/8/layout/radial2"/>
    <dgm:cxn modelId="{8B2BFF9F-98ED-46B5-ACFE-50EBC40ACB2E}" type="presOf" srcId="{68337BE1-A399-4FAB-BDBC-FF165D653BE2}" destId="{4FF6358D-4EED-4BC4-8B17-1523FF7544F2}" srcOrd="0" destOrd="0" presId="urn:microsoft.com/office/officeart/2005/8/layout/radial2"/>
    <dgm:cxn modelId="{A8F800A2-6104-4CC7-8FC0-8EA956BE39C2}" type="presOf" srcId="{FBB6AAF3-5E37-4B7C-B07B-A14F94A82EF7}" destId="{2ECB4BEB-F520-47B3-A25A-DFDD297CB697}" srcOrd="0" destOrd="0" presId="urn:microsoft.com/office/officeart/2005/8/layout/radial2"/>
    <dgm:cxn modelId="{6CF701AE-660C-4141-A9D1-79DC1C29A264}" srcId="{BD2B564A-7E39-408B-906A-CC4CFB4ED601}" destId="{68337BE1-A399-4FAB-BDBC-FF165D653BE2}" srcOrd="6" destOrd="0" parTransId="{1DEE76A6-1118-4DCF-8233-CFA8B29D1934}" sibTransId="{A24A13D8-8270-4CAA-B755-7973C36C1305}"/>
    <dgm:cxn modelId="{FB3960C5-17F6-4693-B426-60DE3A4C097F}" type="presOf" srcId="{98238900-81F1-460D-A161-4C907449DB74}" destId="{4EBD4B6E-D403-4232-8CD8-70E7A5B0063D}" srcOrd="0" destOrd="0" presId="urn:microsoft.com/office/officeart/2005/8/layout/radial2"/>
    <dgm:cxn modelId="{F63B9DC6-139E-419E-ADF8-0D9AC913C128}" type="presOf" srcId="{24F41925-0BAD-4CF1-9435-88E554E4ABA7}" destId="{5E756D21-51BD-4D03-A6B3-248317074060}" srcOrd="0" destOrd="1" presId="urn:microsoft.com/office/officeart/2005/8/layout/radial2"/>
    <dgm:cxn modelId="{96A084C9-B93D-460E-AEBF-280B1A740732}" srcId="{BD2B564A-7E39-408B-906A-CC4CFB4ED601}" destId="{98238900-81F1-460D-A161-4C907449DB74}" srcOrd="7" destOrd="0" parTransId="{9DC19ECB-A581-4077-80F2-D10F234C3E16}" sibTransId="{46D91D89-D3F0-4ABB-8FF9-564D3DA5DE8B}"/>
    <dgm:cxn modelId="{7A611CE1-5374-40B9-905D-DC23E3D92312}" type="presOf" srcId="{74742BD4-D716-410D-B209-E033EEDC37B8}" destId="{0A842E8D-76F8-4D69-B231-1028C86BFB09}" srcOrd="0" destOrd="0" presId="urn:microsoft.com/office/officeart/2005/8/layout/radial2"/>
    <dgm:cxn modelId="{A148E2BE-F673-442B-9E26-58843409BBB5}" type="presParOf" srcId="{8142200A-C3D6-4F82-866D-E422BA040F2B}" destId="{9A0A5540-8F3F-4B2E-A1FA-B76E08036CBA}" srcOrd="0" destOrd="0" presId="urn:microsoft.com/office/officeart/2005/8/layout/radial2"/>
    <dgm:cxn modelId="{CEDB855B-818B-4D86-B8B4-786F978CBC55}" type="presParOf" srcId="{9A0A5540-8F3F-4B2E-A1FA-B76E08036CBA}" destId="{9E999B27-693D-408E-A560-EEA1CFFFD2FF}" srcOrd="0" destOrd="0" presId="urn:microsoft.com/office/officeart/2005/8/layout/radial2"/>
    <dgm:cxn modelId="{7E63C343-D1E7-4EE8-8D61-48EDEA833B44}" type="presParOf" srcId="{9E999B27-693D-408E-A560-EEA1CFFFD2FF}" destId="{7E3E1D79-B0F5-4D68-8FD3-0CBB287C5BAA}" srcOrd="0" destOrd="0" presId="urn:microsoft.com/office/officeart/2005/8/layout/radial2"/>
    <dgm:cxn modelId="{38D3C3C1-4CF1-4BF2-9004-180A7ECFE9D5}" type="presParOf" srcId="{9E999B27-693D-408E-A560-EEA1CFFFD2FF}" destId="{29C13BFF-E956-4643-A2AE-28579736D3A7}" srcOrd="1" destOrd="0" presId="urn:microsoft.com/office/officeart/2005/8/layout/radial2"/>
    <dgm:cxn modelId="{EB08C3DC-8B65-4F0F-AC1E-205EDB4844AB}" type="presParOf" srcId="{9A0A5540-8F3F-4B2E-A1FA-B76E08036CBA}" destId="{9841D8EB-D469-4D09-8DC3-F8C273B7B3DE}" srcOrd="1" destOrd="0" presId="urn:microsoft.com/office/officeart/2005/8/layout/radial2"/>
    <dgm:cxn modelId="{71E6A5E1-9EE8-4BDB-88EE-0620C5771D32}" type="presParOf" srcId="{9A0A5540-8F3F-4B2E-A1FA-B76E08036CBA}" destId="{357DF47A-DA68-4EEE-AB91-12B1184DC85B}" srcOrd="2" destOrd="0" presId="urn:microsoft.com/office/officeart/2005/8/layout/radial2"/>
    <dgm:cxn modelId="{FBD65681-89AA-4609-B330-81768BC84EBC}" type="presParOf" srcId="{357DF47A-DA68-4EEE-AB91-12B1184DC85B}" destId="{4AED5FF3-433E-4259-8683-3ED55D1E9F25}" srcOrd="0" destOrd="0" presId="urn:microsoft.com/office/officeart/2005/8/layout/radial2"/>
    <dgm:cxn modelId="{F99C7A32-179D-4924-8893-A0ABF01099D1}" type="presParOf" srcId="{357DF47A-DA68-4EEE-AB91-12B1184DC85B}" destId="{C78B7FC2-4489-4FA5-9094-216B8351BA4E}" srcOrd="1" destOrd="0" presId="urn:microsoft.com/office/officeart/2005/8/layout/radial2"/>
    <dgm:cxn modelId="{03DC8387-8BDB-476D-94FF-C1FD8DF19E07}" type="presParOf" srcId="{9A0A5540-8F3F-4B2E-A1FA-B76E08036CBA}" destId="{9795CCC5-F8C2-4EA5-A993-6AADCE71D5A5}" srcOrd="3" destOrd="0" presId="urn:microsoft.com/office/officeart/2005/8/layout/radial2"/>
    <dgm:cxn modelId="{F7A4F0B9-B863-4C78-B98D-7E5637F864CC}" type="presParOf" srcId="{9A0A5540-8F3F-4B2E-A1FA-B76E08036CBA}" destId="{07AE97A9-0E10-4183-A90E-A540DF6C4B2F}" srcOrd="4" destOrd="0" presId="urn:microsoft.com/office/officeart/2005/8/layout/radial2"/>
    <dgm:cxn modelId="{A92011A3-D0B5-4433-80F0-34B8B5F779A7}" type="presParOf" srcId="{07AE97A9-0E10-4183-A90E-A540DF6C4B2F}" destId="{0A842E8D-76F8-4D69-B231-1028C86BFB09}" srcOrd="0" destOrd="0" presId="urn:microsoft.com/office/officeart/2005/8/layout/radial2"/>
    <dgm:cxn modelId="{DEB726F1-EC79-452F-BEAB-E601AB8F9496}" type="presParOf" srcId="{07AE97A9-0E10-4183-A90E-A540DF6C4B2F}" destId="{5E756D21-51BD-4D03-A6B3-248317074060}" srcOrd="1" destOrd="0" presId="urn:microsoft.com/office/officeart/2005/8/layout/radial2"/>
    <dgm:cxn modelId="{40BBE1EE-6DA4-495C-BEEA-D4B4C90CCAF8}" type="presParOf" srcId="{9A0A5540-8F3F-4B2E-A1FA-B76E08036CBA}" destId="{E952F3FB-92AE-4B72-A053-B5BF5F5E5169}" srcOrd="5" destOrd="0" presId="urn:microsoft.com/office/officeart/2005/8/layout/radial2"/>
    <dgm:cxn modelId="{D78C2F9F-2099-4276-8C3E-981AEF0BE06E}" type="presParOf" srcId="{9A0A5540-8F3F-4B2E-A1FA-B76E08036CBA}" destId="{9CF8043A-557C-4CB7-AD15-292A47B95B3F}" srcOrd="6" destOrd="0" presId="urn:microsoft.com/office/officeart/2005/8/layout/radial2"/>
    <dgm:cxn modelId="{1D32847E-2A26-45D5-A096-EFB2F68E9212}" type="presParOf" srcId="{9CF8043A-557C-4CB7-AD15-292A47B95B3F}" destId="{B779FB84-2618-449A-98D2-EF09459159B9}" srcOrd="0" destOrd="0" presId="urn:microsoft.com/office/officeart/2005/8/layout/radial2"/>
    <dgm:cxn modelId="{F45F32F7-1B9F-4B2F-A9C7-B9344A0292D8}" type="presParOf" srcId="{9CF8043A-557C-4CB7-AD15-292A47B95B3F}" destId="{26C7B46B-02B7-4961-87C9-1CB2B97F1849}" srcOrd="1" destOrd="0" presId="urn:microsoft.com/office/officeart/2005/8/layout/radial2"/>
    <dgm:cxn modelId="{5E8AEA6B-2C04-4F15-8A3B-0FDC91C7E824}" type="presParOf" srcId="{9A0A5540-8F3F-4B2E-A1FA-B76E08036CBA}" destId="{2ECB4BEB-F520-47B3-A25A-DFDD297CB697}" srcOrd="7" destOrd="0" presId="urn:microsoft.com/office/officeart/2005/8/layout/radial2"/>
    <dgm:cxn modelId="{E979150A-9612-4987-BAF9-1407DE543B21}" type="presParOf" srcId="{9A0A5540-8F3F-4B2E-A1FA-B76E08036CBA}" destId="{D8B4B2C0-A1B7-42C9-B3BE-57E8E3AD7450}" srcOrd="8" destOrd="0" presId="urn:microsoft.com/office/officeart/2005/8/layout/radial2"/>
    <dgm:cxn modelId="{5FD89C36-39CA-4560-9F17-D3B56277AE8F}" type="presParOf" srcId="{D8B4B2C0-A1B7-42C9-B3BE-57E8E3AD7450}" destId="{32F6189A-8E1C-4C17-A8DB-E000D7C96CA8}" srcOrd="0" destOrd="0" presId="urn:microsoft.com/office/officeart/2005/8/layout/radial2"/>
    <dgm:cxn modelId="{26C4B752-74FF-4849-9246-A6E1ED5E603C}" type="presParOf" srcId="{D8B4B2C0-A1B7-42C9-B3BE-57E8E3AD7450}" destId="{72E638CF-686D-4833-AF61-2DAF3EDD1B63}" srcOrd="1" destOrd="0" presId="urn:microsoft.com/office/officeart/2005/8/layout/radial2"/>
    <dgm:cxn modelId="{0563E1A1-20A1-4929-86A5-B66F008B6891}" type="presParOf" srcId="{9A0A5540-8F3F-4B2E-A1FA-B76E08036CBA}" destId="{095B5736-F7BC-403E-8AB8-EE514E6F995A}" srcOrd="9" destOrd="0" presId="urn:microsoft.com/office/officeart/2005/8/layout/radial2"/>
    <dgm:cxn modelId="{17013EE9-C956-43CA-A7B5-7AB6D76D23DD}" type="presParOf" srcId="{9A0A5540-8F3F-4B2E-A1FA-B76E08036CBA}" destId="{2C629D17-4F3C-48AA-A6E8-C2BBF92E475F}" srcOrd="10" destOrd="0" presId="urn:microsoft.com/office/officeart/2005/8/layout/radial2"/>
    <dgm:cxn modelId="{40DF95D8-08E3-4438-A0E8-0C8EEE60FC6D}" type="presParOf" srcId="{2C629D17-4F3C-48AA-A6E8-C2BBF92E475F}" destId="{90D4F06B-4E43-48E1-B954-E2404C73C4BD}" srcOrd="0" destOrd="0" presId="urn:microsoft.com/office/officeart/2005/8/layout/radial2"/>
    <dgm:cxn modelId="{3DF9C2AA-75B8-4AA3-8BFE-5E162F9A0395}" type="presParOf" srcId="{2C629D17-4F3C-48AA-A6E8-C2BBF92E475F}" destId="{E9253965-95E0-41F9-A2B4-477520E248CF}" srcOrd="1" destOrd="0" presId="urn:microsoft.com/office/officeart/2005/8/layout/radial2"/>
    <dgm:cxn modelId="{BFE345FB-FDCA-43D4-8ED5-EECF782D82C9}" type="presParOf" srcId="{9A0A5540-8F3F-4B2E-A1FA-B76E08036CBA}" destId="{58167975-A522-4FEE-A6B5-B3499E51E4E2}" srcOrd="11" destOrd="0" presId="urn:microsoft.com/office/officeart/2005/8/layout/radial2"/>
    <dgm:cxn modelId="{DD2830B8-1E9F-418C-A875-B57214FC7906}" type="presParOf" srcId="{9A0A5540-8F3F-4B2E-A1FA-B76E08036CBA}" destId="{E0527A00-97A3-424C-8D06-3758558E560D}" srcOrd="12" destOrd="0" presId="urn:microsoft.com/office/officeart/2005/8/layout/radial2"/>
    <dgm:cxn modelId="{F79F7D5F-69C4-4A7D-A519-933909089825}" type="presParOf" srcId="{E0527A00-97A3-424C-8D06-3758558E560D}" destId="{06A6EA7E-7A5D-4BDA-A80A-57E5FCD975FC}" srcOrd="0" destOrd="0" presId="urn:microsoft.com/office/officeart/2005/8/layout/radial2"/>
    <dgm:cxn modelId="{CC22E66B-DEA9-4E20-8E76-9C8AB1475B29}" type="presParOf" srcId="{E0527A00-97A3-424C-8D06-3758558E560D}" destId="{22596FDE-31C0-4148-B478-97428E0F5C79}" srcOrd="1" destOrd="0" presId="urn:microsoft.com/office/officeart/2005/8/layout/radial2"/>
    <dgm:cxn modelId="{F4CC4210-E31A-4DA4-BAE3-7B183AE2677C}" type="presParOf" srcId="{9A0A5540-8F3F-4B2E-A1FA-B76E08036CBA}" destId="{1EB8D6DD-4BC6-4375-AF59-AA8174909CB0}" srcOrd="13" destOrd="0" presId="urn:microsoft.com/office/officeart/2005/8/layout/radial2"/>
    <dgm:cxn modelId="{1BFF77E3-B026-4A29-A755-0A9808A9FFE1}" type="presParOf" srcId="{9A0A5540-8F3F-4B2E-A1FA-B76E08036CBA}" destId="{E4631C40-4493-4950-A6AB-CE5E1BF5FF7A}" srcOrd="14" destOrd="0" presId="urn:microsoft.com/office/officeart/2005/8/layout/radial2"/>
    <dgm:cxn modelId="{AC494F08-0BA8-472E-A09D-CF3D5FF32601}" type="presParOf" srcId="{E4631C40-4493-4950-A6AB-CE5E1BF5FF7A}" destId="{4FF6358D-4EED-4BC4-8B17-1523FF7544F2}" srcOrd="0" destOrd="0" presId="urn:microsoft.com/office/officeart/2005/8/layout/radial2"/>
    <dgm:cxn modelId="{C4B32473-E459-425B-8967-613131E00FB6}" type="presParOf" srcId="{E4631C40-4493-4950-A6AB-CE5E1BF5FF7A}" destId="{4BB1451E-CBB3-461E-AC04-873A61143092}" srcOrd="1" destOrd="0" presId="urn:microsoft.com/office/officeart/2005/8/layout/radial2"/>
    <dgm:cxn modelId="{AB71AD49-C2B6-4664-9AAB-7B44E25C0C3C}" type="presParOf" srcId="{9A0A5540-8F3F-4B2E-A1FA-B76E08036CBA}" destId="{1FC51BFA-7475-4B2E-9B0C-36F9490EB737}" srcOrd="15" destOrd="0" presId="urn:microsoft.com/office/officeart/2005/8/layout/radial2"/>
    <dgm:cxn modelId="{3F3BF607-D415-4049-A6D9-FC3F264550DC}" type="presParOf" srcId="{9A0A5540-8F3F-4B2E-A1FA-B76E08036CBA}" destId="{5880D953-F420-4772-B7C3-02AFD8127BEE}" srcOrd="16" destOrd="0" presId="urn:microsoft.com/office/officeart/2005/8/layout/radial2"/>
    <dgm:cxn modelId="{502E3B2C-2E44-448D-9C99-FE933A8A9D8A}" type="presParOf" srcId="{5880D953-F420-4772-B7C3-02AFD8127BEE}" destId="{4EBD4B6E-D403-4232-8CD8-70E7A5B0063D}" srcOrd="0" destOrd="0" presId="urn:microsoft.com/office/officeart/2005/8/layout/radial2"/>
    <dgm:cxn modelId="{68EB0654-61EC-4A83-9122-EBAC6A446E2E}" type="presParOf" srcId="{5880D953-F420-4772-B7C3-02AFD8127BEE}" destId="{36A82A5A-FE02-4F3D-8DCB-58EA0C505B9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D41D8A-7EB0-451D-A49E-CD71158922FF}" type="doc">
      <dgm:prSet loTypeId="urn:microsoft.com/office/officeart/2005/8/layout/hierarchy3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516C7293-6A39-424C-9E5A-F1C4214E1F2B}">
      <dgm:prSet phldrT="[Text]"/>
      <dgm:spPr/>
      <dgm:t>
        <a:bodyPr/>
        <a:lstStyle/>
        <a:p>
          <a:r>
            <a:rPr lang="uk-UA" dirty="0"/>
            <a:t>Серце</a:t>
          </a:r>
        </a:p>
      </dgm:t>
    </dgm:pt>
    <dgm:pt modelId="{3633B176-58FB-4FAA-A25F-E8A6F5CBE4AD}" type="parTrans" cxnId="{A9F36C39-FD3E-4308-B7B2-D6607EE864E1}">
      <dgm:prSet/>
      <dgm:spPr/>
      <dgm:t>
        <a:bodyPr/>
        <a:lstStyle/>
        <a:p>
          <a:endParaRPr lang="uk-UA"/>
        </a:p>
      </dgm:t>
    </dgm:pt>
    <dgm:pt modelId="{A270EE31-85FA-447A-AA45-55EF0C2F560F}" type="sibTrans" cxnId="{A9F36C39-FD3E-4308-B7B2-D6607EE864E1}">
      <dgm:prSet/>
      <dgm:spPr/>
      <dgm:t>
        <a:bodyPr/>
        <a:lstStyle/>
        <a:p>
          <a:endParaRPr lang="uk-UA"/>
        </a:p>
      </dgm:t>
    </dgm:pt>
    <dgm:pt modelId="{05F2BDCA-A599-47E9-A328-889A4FF5D201}">
      <dgm:prSet phldrT="[Text]"/>
      <dgm:spPr/>
      <dgm:t>
        <a:bodyPr/>
        <a:lstStyle/>
        <a:p>
          <a:r>
            <a:rPr lang="uk-UA" dirty="0"/>
            <a:t>Розум</a:t>
          </a:r>
        </a:p>
      </dgm:t>
    </dgm:pt>
    <dgm:pt modelId="{024C5F62-8BC2-4002-80D3-1273CE97B940}" type="parTrans" cxnId="{301FE85D-027A-4004-A321-D43521AA97AD}">
      <dgm:prSet/>
      <dgm:spPr/>
      <dgm:t>
        <a:bodyPr/>
        <a:lstStyle/>
        <a:p>
          <a:endParaRPr lang="uk-UA"/>
        </a:p>
      </dgm:t>
    </dgm:pt>
    <dgm:pt modelId="{3D56F90E-28BF-45C1-A696-ACB9B1C8E1CF}" type="sibTrans" cxnId="{301FE85D-027A-4004-A321-D43521AA97AD}">
      <dgm:prSet/>
      <dgm:spPr/>
      <dgm:t>
        <a:bodyPr/>
        <a:lstStyle/>
        <a:p>
          <a:endParaRPr lang="uk-UA"/>
        </a:p>
      </dgm:t>
    </dgm:pt>
    <dgm:pt modelId="{D122BF9B-1EDE-42A5-913D-572055BFF1B2}">
      <dgm:prSet phldrT="[Text]"/>
      <dgm:spPr/>
      <dgm:t>
        <a:bodyPr/>
        <a:lstStyle/>
        <a:p>
          <a:r>
            <a:rPr lang="uk-UA" dirty="0"/>
            <a:t>Крила</a:t>
          </a:r>
        </a:p>
      </dgm:t>
    </dgm:pt>
    <dgm:pt modelId="{CCEC9DF2-D56B-4910-9B3A-539C2F73DB76}" type="parTrans" cxnId="{48ED97EB-52C3-4EF7-99C5-3F94AE55AC1B}">
      <dgm:prSet/>
      <dgm:spPr/>
      <dgm:t>
        <a:bodyPr/>
        <a:lstStyle/>
        <a:p>
          <a:endParaRPr lang="uk-UA"/>
        </a:p>
      </dgm:t>
    </dgm:pt>
    <dgm:pt modelId="{E56E7E93-0D7B-470E-8470-5A4EBBAED2C2}" type="sibTrans" cxnId="{48ED97EB-52C3-4EF7-99C5-3F94AE55AC1B}">
      <dgm:prSet/>
      <dgm:spPr/>
      <dgm:t>
        <a:bodyPr/>
        <a:lstStyle/>
        <a:p>
          <a:endParaRPr lang="uk-UA"/>
        </a:p>
      </dgm:t>
    </dgm:pt>
    <dgm:pt modelId="{AEDE0CA5-03F1-427A-9B33-70E374692866}" type="pres">
      <dgm:prSet presAssocID="{1AD41D8A-7EB0-451D-A49E-CD71158922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4AAF1-5EB2-42E9-B87A-49952A8A27C6}" type="pres">
      <dgm:prSet presAssocID="{516C7293-6A39-424C-9E5A-F1C4214E1F2B}" presName="root" presStyleCnt="0"/>
      <dgm:spPr/>
    </dgm:pt>
    <dgm:pt modelId="{CA1DBE09-CFBB-4195-8BDD-F1A45AF81FB2}" type="pres">
      <dgm:prSet presAssocID="{516C7293-6A39-424C-9E5A-F1C4214E1F2B}" presName="rootComposite" presStyleCnt="0"/>
      <dgm:spPr/>
    </dgm:pt>
    <dgm:pt modelId="{F90D82AF-A6A5-4494-8F75-3075C6BBF0B9}" type="pres">
      <dgm:prSet presAssocID="{516C7293-6A39-424C-9E5A-F1C4214E1F2B}" presName="rootText" presStyleLbl="node1" presStyleIdx="0" presStyleCnt="3"/>
      <dgm:spPr/>
    </dgm:pt>
    <dgm:pt modelId="{BEE610A2-823A-435A-ADCE-547450D4466F}" type="pres">
      <dgm:prSet presAssocID="{516C7293-6A39-424C-9E5A-F1C4214E1F2B}" presName="rootConnector" presStyleLbl="node1" presStyleIdx="0" presStyleCnt="3"/>
      <dgm:spPr/>
    </dgm:pt>
    <dgm:pt modelId="{FD409B79-6CD6-48AF-9868-9C7D0B3B84E4}" type="pres">
      <dgm:prSet presAssocID="{516C7293-6A39-424C-9E5A-F1C4214E1F2B}" presName="childShape" presStyleCnt="0"/>
      <dgm:spPr/>
    </dgm:pt>
    <dgm:pt modelId="{1A1D5F2B-2651-4375-B464-6AB4B4239E69}" type="pres">
      <dgm:prSet presAssocID="{05F2BDCA-A599-47E9-A328-889A4FF5D201}" presName="root" presStyleCnt="0"/>
      <dgm:spPr/>
    </dgm:pt>
    <dgm:pt modelId="{54A96AEC-42DA-4915-A014-F8A66C0A0BA3}" type="pres">
      <dgm:prSet presAssocID="{05F2BDCA-A599-47E9-A328-889A4FF5D201}" presName="rootComposite" presStyleCnt="0"/>
      <dgm:spPr/>
    </dgm:pt>
    <dgm:pt modelId="{EA9F1F7E-DC09-4DC6-B269-7A0C4152DC49}" type="pres">
      <dgm:prSet presAssocID="{05F2BDCA-A599-47E9-A328-889A4FF5D201}" presName="rootText" presStyleLbl="node1" presStyleIdx="1" presStyleCnt="3"/>
      <dgm:spPr/>
    </dgm:pt>
    <dgm:pt modelId="{977C7725-77CF-4804-9399-7388893E826C}" type="pres">
      <dgm:prSet presAssocID="{05F2BDCA-A599-47E9-A328-889A4FF5D201}" presName="rootConnector" presStyleLbl="node1" presStyleIdx="1" presStyleCnt="3"/>
      <dgm:spPr/>
    </dgm:pt>
    <dgm:pt modelId="{5B6215E1-537D-44A7-971F-BBA48EB55580}" type="pres">
      <dgm:prSet presAssocID="{05F2BDCA-A599-47E9-A328-889A4FF5D201}" presName="childShape" presStyleCnt="0"/>
      <dgm:spPr/>
    </dgm:pt>
    <dgm:pt modelId="{A5F14327-C22B-4642-AA26-1BF937CE6B4A}" type="pres">
      <dgm:prSet presAssocID="{D122BF9B-1EDE-42A5-913D-572055BFF1B2}" presName="root" presStyleCnt="0"/>
      <dgm:spPr/>
    </dgm:pt>
    <dgm:pt modelId="{09C58761-A501-4C33-8CE9-C27E3031EAD7}" type="pres">
      <dgm:prSet presAssocID="{D122BF9B-1EDE-42A5-913D-572055BFF1B2}" presName="rootComposite" presStyleCnt="0"/>
      <dgm:spPr/>
    </dgm:pt>
    <dgm:pt modelId="{30F222FE-5663-4DC0-8C05-7B25DAF03B50}" type="pres">
      <dgm:prSet presAssocID="{D122BF9B-1EDE-42A5-913D-572055BFF1B2}" presName="rootText" presStyleLbl="node1" presStyleIdx="2" presStyleCnt="3"/>
      <dgm:spPr/>
    </dgm:pt>
    <dgm:pt modelId="{68844119-81C5-4E97-B25F-24AE3FA5A8A8}" type="pres">
      <dgm:prSet presAssocID="{D122BF9B-1EDE-42A5-913D-572055BFF1B2}" presName="rootConnector" presStyleLbl="node1" presStyleIdx="2" presStyleCnt="3"/>
      <dgm:spPr/>
    </dgm:pt>
    <dgm:pt modelId="{A2D4B3D5-12BF-435B-A52E-3E9F4E62B7B1}" type="pres">
      <dgm:prSet presAssocID="{D122BF9B-1EDE-42A5-913D-572055BFF1B2}" presName="childShape" presStyleCnt="0"/>
      <dgm:spPr/>
    </dgm:pt>
  </dgm:ptLst>
  <dgm:cxnLst>
    <dgm:cxn modelId="{A9F36C39-FD3E-4308-B7B2-D6607EE864E1}" srcId="{1AD41D8A-7EB0-451D-A49E-CD71158922FF}" destId="{516C7293-6A39-424C-9E5A-F1C4214E1F2B}" srcOrd="0" destOrd="0" parTransId="{3633B176-58FB-4FAA-A25F-E8A6F5CBE4AD}" sibTransId="{A270EE31-85FA-447A-AA45-55EF0C2F560F}"/>
    <dgm:cxn modelId="{301FE85D-027A-4004-A321-D43521AA97AD}" srcId="{1AD41D8A-7EB0-451D-A49E-CD71158922FF}" destId="{05F2BDCA-A599-47E9-A328-889A4FF5D201}" srcOrd="1" destOrd="0" parTransId="{024C5F62-8BC2-4002-80D3-1273CE97B940}" sibTransId="{3D56F90E-28BF-45C1-A696-ACB9B1C8E1CF}"/>
    <dgm:cxn modelId="{04A95E5F-6D91-4B45-ACE5-28228C9BAE5C}" type="presOf" srcId="{1AD41D8A-7EB0-451D-A49E-CD71158922FF}" destId="{AEDE0CA5-03F1-427A-9B33-70E374692866}" srcOrd="0" destOrd="0" presId="urn:microsoft.com/office/officeart/2005/8/layout/hierarchy3"/>
    <dgm:cxn modelId="{8E7FA350-0AAD-4DDE-BB75-E2A59886EC99}" type="presOf" srcId="{05F2BDCA-A599-47E9-A328-889A4FF5D201}" destId="{EA9F1F7E-DC09-4DC6-B269-7A0C4152DC49}" srcOrd="0" destOrd="0" presId="urn:microsoft.com/office/officeart/2005/8/layout/hierarchy3"/>
    <dgm:cxn modelId="{1936228F-CE71-4CF9-8AC9-C73BC0B904E5}" type="presOf" srcId="{D122BF9B-1EDE-42A5-913D-572055BFF1B2}" destId="{68844119-81C5-4E97-B25F-24AE3FA5A8A8}" srcOrd="1" destOrd="0" presId="urn:microsoft.com/office/officeart/2005/8/layout/hierarchy3"/>
    <dgm:cxn modelId="{4EF62FAB-4AAF-46CE-8FB7-FC71DA585013}" type="presOf" srcId="{516C7293-6A39-424C-9E5A-F1C4214E1F2B}" destId="{F90D82AF-A6A5-4494-8F75-3075C6BBF0B9}" srcOrd="0" destOrd="0" presId="urn:microsoft.com/office/officeart/2005/8/layout/hierarchy3"/>
    <dgm:cxn modelId="{257678E2-885B-4DBB-B8B8-52AF224B3ABF}" type="presOf" srcId="{05F2BDCA-A599-47E9-A328-889A4FF5D201}" destId="{977C7725-77CF-4804-9399-7388893E826C}" srcOrd="1" destOrd="0" presId="urn:microsoft.com/office/officeart/2005/8/layout/hierarchy3"/>
    <dgm:cxn modelId="{90DF6AE8-9C7A-4AFF-B5C4-F69CC70F9485}" type="presOf" srcId="{D122BF9B-1EDE-42A5-913D-572055BFF1B2}" destId="{30F222FE-5663-4DC0-8C05-7B25DAF03B50}" srcOrd="0" destOrd="0" presId="urn:microsoft.com/office/officeart/2005/8/layout/hierarchy3"/>
    <dgm:cxn modelId="{48ED97EB-52C3-4EF7-99C5-3F94AE55AC1B}" srcId="{1AD41D8A-7EB0-451D-A49E-CD71158922FF}" destId="{D122BF9B-1EDE-42A5-913D-572055BFF1B2}" srcOrd="2" destOrd="0" parTransId="{CCEC9DF2-D56B-4910-9B3A-539C2F73DB76}" sibTransId="{E56E7E93-0D7B-470E-8470-5A4EBBAED2C2}"/>
    <dgm:cxn modelId="{5DE5D3F1-73DF-43F3-9CE3-10FFD59B7717}" type="presOf" srcId="{516C7293-6A39-424C-9E5A-F1C4214E1F2B}" destId="{BEE610A2-823A-435A-ADCE-547450D4466F}" srcOrd="1" destOrd="0" presId="urn:microsoft.com/office/officeart/2005/8/layout/hierarchy3"/>
    <dgm:cxn modelId="{5F439C6C-62A1-4754-9E75-19E1AC273ADC}" type="presParOf" srcId="{AEDE0CA5-03F1-427A-9B33-70E374692866}" destId="{57E4AAF1-5EB2-42E9-B87A-49952A8A27C6}" srcOrd="0" destOrd="0" presId="urn:microsoft.com/office/officeart/2005/8/layout/hierarchy3"/>
    <dgm:cxn modelId="{C573313A-EB09-4EC2-B01B-3930962F795B}" type="presParOf" srcId="{57E4AAF1-5EB2-42E9-B87A-49952A8A27C6}" destId="{CA1DBE09-CFBB-4195-8BDD-F1A45AF81FB2}" srcOrd="0" destOrd="0" presId="urn:microsoft.com/office/officeart/2005/8/layout/hierarchy3"/>
    <dgm:cxn modelId="{CF7AE43D-C86D-4A0B-BD86-4D291EB2BC23}" type="presParOf" srcId="{CA1DBE09-CFBB-4195-8BDD-F1A45AF81FB2}" destId="{F90D82AF-A6A5-4494-8F75-3075C6BBF0B9}" srcOrd="0" destOrd="0" presId="urn:microsoft.com/office/officeart/2005/8/layout/hierarchy3"/>
    <dgm:cxn modelId="{17CE4B2B-5A11-46EE-9D10-7F10B1574749}" type="presParOf" srcId="{CA1DBE09-CFBB-4195-8BDD-F1A45AF81FB2}" destId="{BEE610A2-823A-435A-ADCE-547450D4466F}" srcOrd="1" destOrd="0" presId="urn:microsoft.com/office/officeart/2005/8/layout/hierarchy3"/>
    <dgm:cxn modelId="{A8A3C4D1-123E-40E8-98A6-E82C01C3A53D}" type="presParOf" srcId="{57E4AAF1-5EB2-42E9-B87A-49952A8A27C6}" destId="{FD409B79-6CD6-48AF-9868-9C7D0B3B84E4}" srcOrd="1" destOrd="0" presId="urn:microsoft.com/office/officeart/2005/8/layout/hierarchy3"/>
    <dgm:cxn modelId="{3A4AEFBD-E962-476D-B34A-0A5BC302E098}" type="presParOf" srcId="{AEDE0CA5-03F1-427A-9B33-70E374692866}" destId="{1A1D5F2B-2651-4375-B464-6AB4B4239E69}" srcOrd="1" destOrd="0" presId="urn:microsoft.com/office/officeart/2005/8/layout/hierarchy3"/>
    <dgm:cxn modelId="{0D662A86-572E-44C6-8A70-5163253034B5}" type="presParOf" srcId="{1A1D5F2B-2651-4375-B464-6AB4B4239E69}" destId="{54A96AEC-42DA-4915-A014-F8A66C0A0BA3}" srcOrd="0" destOrd="0" presId="urn:microsoft.com/office/officeart/2005/8/layout/hierarchy3"/>
    <dgm:cxn modelId="{0A55E70C-9244-47F5-A9BF-D67F3F7A5D3D}" type="presParOf" srcId="{54A96AEC-42DA-4915-A014-F8A66C0A0BA3}" destId="{EA9F1F7E-DC09-4DC6-B269-7A0C4152DC49}" srcOrd="0" destOrd="0" presId="urn:microsoft.com/office/officeart/2005/8/layout/hierarchy3"/>
    <dgm:cxn modelId="{DE26866E-C276-4571-B58F-AC0BA385BF06}" type="presParOf" srcId="{54A96AEC-42DA-4915-A014-F8A66C0A0BA3}" destId="{977C7725-77CF-4804-9399-7388893E826C}" srcOrd="1" destOrd="0" presId="urn:microsoft.com/office/officeart/2005/8/layout/hierarchy3"/>
    <dgm:cxn modelId="{8B921544-E49F-4C93-B16E-0669BE8104F2}" type="presParOf" srcId="{1A1D5F2B-2651-4375-B464-6AB4B4239E69}" destId="{5B6215E1-537D-44A7-971F-BBA48EB55580}" srcOrd="1" destOrd="0" presId="urn:microsoft.com/office/officeart/2005/8/layout/hierarchy3"/>
    <dgm:cxn modelId="{D6C80F75-1350-4591-A964-E6720F165D38}" type="presParOf" srcId="{AEDE0CA5-03F1-427A-9B33-70E374692866}" destId="{A5F14327-C22B-4642-AA26-1BF937CE6B4A}" srcOrd="2" destOrd="0" presId="urn:microsoft.com/office/officeart/2005/8/layout/hierarchy3"/>
    <dgm:cxn modelId="{CE816D1A-E611-411D-932A-D79EF2124DCD}" type="presParOf" srcId="{A5F14327-C22B-4642-AA26-1BF937CE6B4A}" destId="{09C58761-A501-4C33-8CE9-C27E3031EAD7}" srcOrd="0" destOrd="0" presId="urn:microsoft.com/office/officeart/2005/8/layout/hierarchy3"/>
    <dgm:cxn modelId="{21D80FAB-CA18-4F78-A01E-23B0E0D4D2D7}" type="presParOf" srcId="{09C58761-A501-4C33-8CE9-C27E3031EAD7}" destId="{30F222FE-5663-4DC0-8C05-7B25DAF03B50}" srcOrd="0" destOrd="0" presId="urn:microsoft.com/office/officeart/2005/8/layout/hierarchy3"/>
    <dgm:cxn modelId="{0264A7F3-6DD5-4842-B242-D1A179DBB6A5}" type="presParOf" srcId="{09C58761-A501-4C33-8CE9-C27E3031EAD7}" destId="{68844119-81C5-4E97-B25F-24AE3FA5A8A8}" srcOrd="1" destOrd="0" presId="urn:microsoft.com/office/officeart/2005/8/layout/hierarchy3"/>
    <dgm:cxn modelId="{E66092AD-5946-4494-9D6F-63994C6F64A9}" type="presParOf" srcId="{A5F14327-C22B-4642-AA26-1BF937CE6B4A}" destId="{A2D4B3D5-12BF-435B-A52E-3E9F4E62B7B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51BFA-7475-4B2E-9B0C-36F9490EB737}">
      <dsp:nvSpPr>
        <dsp:cNvPr id="0" name=""/>
        <dsp:cNvSpPr/>
      </dsp:nvSpPr>
      <dsp:spPr>
        <a:xfrm rot="2597677">
          <a:off x="2092751" y="4267614"/>
          <a:ext cx="2378915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378915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8D6DD-4BC6-4375-AF59-AA8174909CB0}">
      <dsp:nvSpPr>
        <dsp:cNvPr id="0" name=""/>
        <dsp:cNvSpPr/>
      </dsp:nvSpPr>
      <dsp:spPr>
        <a:xfrm rot="1647427">
          <a:off x="2283690" y="3840779"/>
          <a:ext cx="2357641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357641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7975-A522-4FEE-A6B5-B3499E51E4E2}">
      <dsp:nvSpPr>
        <dsp:cNvPr id="0" name=""/>
        <dsp:cNvSpPr/>
      </dsp:nvSpPr>
      <dsp:spPr>
        <a:xfrm rot="807966">
          <a:off x="2389142" y="3426217"/>
          <a:ext cx="1988596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1988596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B5736-F7BC-403E-8AB8-EE514E6F995A}">
      <dsp:nvSpPr>
        <dsp:cNvPr id="0" name=""/>
        <dsp:cNvSpPr/>
      </dsp:nvSpPr>
      <dsp:spPr>
        <a:xfrm rot="52496">
          <a:off x="2416355" y="3128606"/>
          <a:ext cx="2096246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096246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B4BEB-F520-47B3-A25A-DFDD297CB697}">
      <dsp:nvSpPr>
        <dsp:cNvPr id="0" name=""/>
        <dsp:cNvSpPr/>
      </dsp:nvSpPr>
      <dsp:spPr>
        <a:xfrm rot="21030082">
          <a:off x="2399465" y="2840989"/>
          <a:ext cx="2481648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481648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3FB-92AE-4B72-A053-B5BF5F5E5169}">
      <dsp:nvSpPr>
        <dsp:cNvPr id="0" name=""/>
        <dsp:cNvSpPr/>
      </dsp:nvSpPr>
      <dsp:spPr>
        <a:xfrm rot="20354272">
          <a:off x="2337506" y="2537139"/>
          <a:ext cx="2432115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432115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5CCC5-F8C2-4EA5-A993-6AADCE71D5A5}">
      <dsp:nvSpPr>
        <dsp:cNvPr id="0" name=""/>
        <dsp:cNvSpPr/>
      </dsp:nvSpPr>
      <dsp:spPr>
        <a:xfrm rot="19258218">
          <a:off x="2197468" y="2192278"/>
          <a:ext cx="1962621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1962621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1D8EB-D469-4D09-8DC3-F8C273B7B3DE}">
      <dsp:nvSpPr>
        <dsp:cNvPr id="0" name=""/>
        <dsp:cNvSpPr/>
      </dsp:nvSpPr>
      <dsp:spPr>
        <a:xfrm rot="17263491">
          <a:off x="1586208" y="1945009"/>
          <a:ext cx="1671127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1671127" y="1188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13BFF-E956-4643-A2AE-28579736D3A7}">
      <dsp:nvSpPr>
        <dsp:cNvPr id="0" name=""/>
        <dsp:cNvSpPr/>
      </dsp:nvSpPr>
      <dsp:spPr>
        <a:xfrm>
          <a:off x="360412" y="2501376"/>
          <a:ext cx="3598037" cy="10460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ED5FF3-433E-4259-8683-3ED55D1E9F25}">
      <dsp:nvSpPr>
        <dsp:cNvPr id="0" name=""/>
        <dsp:cNvSpPr/>
      </dsp:nvSpPr>
      <dsp:spPr>
        <a:xfrm>
          <a:off x="1649645" y="534629"/>
          <a:ext cx="2252824" cy="6276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Правда</a:t>
          </a:r>
        </a:p>
      </dsp:txBody>
      <dsp:txXfrm>
        <a:off x="1979563" y="626539"/>
        <a:ext cx="1592988" cy="443784"/>
      </dsp:txXfrm>
    </dsp:sp>
    <dsp:sp modelId="{0A842E8D-76F8-4D69-B231-1028C86BFB09}">
      <dsp:nvSpPr>
        <dsp:cNvPr id="0" name=""/>
        <dsp:cNvSpPr/>
      </dsp:nvSpPr>
      <dsp:spPr>
        <a:xfrm>
          <a:off x="3216021" y="976705"/>
          <a:ext cx="2179671" cy="62760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 </a:t>
          </a:r>
          <a:r>
            <a:rPr lang="uk-UA" sz="2000" b="1" kern="1200" dirty="0"/>
            <a:t>Чесність</a:t>
          </a:r>
        </a:p>
      </dsp:txBody>
      <dsp:txXfrm>
        <a:off x="3535226" y="1068615"/>
        <a:ext cx="1541261" cy="443784"/>
      </dsp:txXfrm>
    </dsp:sp>
    <dsp:sp modelId="{5E756D21-51BD-4D03-A6B3-248317074060}">
      <dsp:nvSpPr>
        <dsp:cNvPr id="0" name=""/>
        <dsp:cNvSpPr/>
      </dsp:nvSpPr>
      <dsp:spPr>
        <a:xfrm>
          <a:off x="3518369" y="976705"/>
          <a:ext cx="3269506" cy="62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000" kern="1200"/>
        </a:p>
      </dsp:txBody>
      <dsp:txXfrm>
        <a:off x="3518369" y="976705"/>
        <a:ext cx="3269506" cy="627604"/>
      </dsp:txXfrm>
    </dsp:sp>
    <dsp:sp modelId="{B779FB84-2618-449A-98D2-EF09459159B9}">
      <dsp:nvSpPr>
        <dsp:cNvPr id="0" name=""/>
        <dsp:cNvSpPr/>
      </dsp:nvSpPr>
      <dsp:spPr>
        <a:xfrm>
          <a:off x="4233988" y="1551548"/>
          <a:ext cx="2245908" cy="6276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Довір</a:t>
          </a:r>
          <a:r>
            <a:rPr lang="en-US" sz="2000" b="1" kern="1200" dirty="0"/>
            <a:t>’</a:t>
          </a:r>
          <a:r>
            <a:rPr lang="uk-UA" sz="2000" b="1" kern="1200" dirty="0"/>
            <a:t>я</a:t>
          </a:r>
        </a:p>
      </dsp:txBody>
      <dsp:txXfrm>
        <a:off x="4562894" y="1643458"/>
        <a:ext cx="1588096" cy="443784"/>
      </dsp:txXfrm>
    </dsp:sp>
    <dsp:sp modelId="{32F6189A-8E1C-4C17-A8DB-E000D7C96CA8}">
      <dsp:nvSpPr>
        <dsp:cNvPr id="0" name=""/>
        <dsp:cNvSpPr/>
      </dsp:nvSpPr>
      <dsp:spPr>
        <a:xfrm>
          <a:off x="4749928" y="2187938"/>
          <a:ext cx="1977940" cy="62760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Вірність у коханні</a:t>
          </a:r>
        </a:p>
      </dsp:txBody>
      <dsp:txXfrm>
        <a:off x="5039591" y="2279848"/>
        <a:ext cx="1398614" cy="443784"/>
      </dsp:txXfrm>
    </dsp:sp>
    <dsp:sp modelId="{90D4F06B-4E43-48E1-B954-E2404C73C4BD}">
      <dsp:nvSpPr>
        <dsp:cNvPr id="0" name=""/>
        <dsp:cNvSpPr/>
      </dsp:nvSpPr>
      <dsp:spPr>
        <a:xfrm>
          <a:off x="4511275" y="2858042"/>
          <a:ext cx="2012132" cy="6276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Вічне поривання</a:t>
          </a:r>
        </a:p>
      </dsp:txBody>
      <dsp:txXfrm>
        <a:off x="4805945" y="2949952"/>
        <a:ext cx="1422792" cy="443784"/>
      </dsp:txXfrm>
    </dsp:sp>
    <dsp:sp modelId="{06A6EA7E-7A5D-4BDA-A80A-57E5FCD975FC}">
      <dsp:nvSpPr>
        <dsp:cNvPr id="0" name=""/>
        <dsp:cNvSpPr/>
      </dsp:nvSpPr>
      <dsp:spPr>
        <a:xfrm>
          <a:off x="4122725" y="3551425"/>
          <a:ext cx="2088919" cy="6276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Щирість до роботи</a:t>
          </a:r>
        </a:p>
      </dsp:txBody>
      <dsp:txXfrm>
        <a:off x="4428640" y="3643335"/>
        <a:ext cx="1477089" cy="443784"/>
      </dsp:txXfrm>
    </dsp:sp>
    <dsp:sp modelId="{4FF6358D-4EED-4BC4-8B17-1523FF7544F2}">
      <dsp:nvSpPr>
        <dsp:cNvPr id="0" name=""/>
        <dsp:cNvSpPr/>
      </dsp:nvSpPr>
      <dsp:spPr>
        <a:xfrm>
          <a:off x="4085331" y="4345553"/>
          <a:ext cx="1859297" cy="62760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Пісні, надії</a:t>
          </a:r>
        </a:p>
      </dsp:txBody>
      <dsp:txXfrm>
        <a:off x="4357619" y="4437463"/>
        <a:ext cx="1314721" cy="443784"/>
      </dsp:txXfrm>
    </dsp:sp>
    <dsp:sp modelId="{4EBD4B6E-D403-4232-8CD8-70E7A5B0063D}">
      <dsp:nvSpPr>
        <dsp:cNvPr id="0" name=""/>
        <dsp:cNvSpPr/>
      </dsp:nvSpPr>
      <dsp:spPr>
        <a:xfrm>
          <a:off x="3338467" y="5082346"/>
          <a:ext cx="2257845" cy="62760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Поезії, мрії</a:t>
          </a:r>
        </a:p>
      </dsp:txBody>
      <dsp:txXfrm>
        <a:off x="3669121" y="5174256"/>
        <a:ext cx="1596537" cy="443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D82AF-A6A5-4494-8F75-3075C6BBF0B9}">
      <dsp:nvSpPr>
        <dsp:cNvPr id="0" name=""/>
        <dsp:cNvSpPr/>
      </dsp:nvSpPr>
      <dsp:spPr>
        <a:xfrm>
          <a:off x="1019" y="1452900"/>
          <a:ext cx="2385237" cy="11926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200" kern="1200" dirty="0"/>
            <a:t>Серце</a:t>
          </a:r>
        </a:p>
      </dsp:txBody>
      <dsp:txXfrm>
        <a:off x="35950" y="1487831"/>
        <a:ext cx="2315375" cy="1122756"/>
      </dsp:txXfrm>
    </dsp:sp>
    <dsp:sp modelId="{EA9F1F7E-DC09-4DC6-B269-7A0C4152DC49}">
      <dsp:nvSpPr>
        <dsp:cNvPr id="0" name=""/>
        <dsp:cNvSpPr/>
      </dsp:nvSpPr>
      <dsp:spPr>
        <a:xfrm>
          <a:off x="2982565" y="1452900"/>
          <a:ext cx="2385237" cy="1192618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200" kern="1200" dirty="0"/>
            <a:t>Розум</a:t>
          </a:r>
        </a:p>
      </dsp:txBody>
      <dsp:txXfrm>
        <a:off x="3017496" y="1487831"/>
        <a:ext cx="2315375" cy="1122756"/>
      </dsp:txXfrm>
    </dsp:sp>
    <dsp:sp modelId="{30F222FE-5663-4DC0-8C05-7B25DAF03B50}">
      <dsp:nvSpPr>
        <dsp:cNvPr id="0" name=""/>
        <dsp:cNvSpPr/>
      </dsp:nvSpPr>
      <dsp:spPr>
        <a:xfrm>
          <a:off x="5964112" y="1452900"/>
          <a:ext cx="2385237" cy="119261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200" kern="1200" dirty="0"/>
            <a:t>Крила</a:t>
          </a:r>
        </a:p>
      </dsp:txBody>
      <dsp:txXfrm>
        <a:off x="5999043" y="1487831"/>
        <a:ext cx="2315375" cy="1122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‹№›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088" y="2288809"/>
            <a:ext cx="5858911" cy="30847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Четверте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b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Класна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</a:t>
            </a:r>
            <a:b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Ідея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глибокого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духовного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наповнення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крилатості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проявляється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індивідуально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поезії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4000" b="1" dirty="0" err="1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Крила</a:t>
            </a:r>
            <a:r>
              <a:rPr lang="ru-RU" sz="4000" b="1" dirty="0">
                <a:solidFill>
                  <a:srgbClr val="8318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4000" b="1" dirty="0">
              <a:solidFill>
                <a:srgbClr val="8318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2" name="Picture 6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25" y="-625819"/>
            <a:ext cx="3102133" cy="279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" y="645518"/>
            <a:ext cx="3207827" cy="52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44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4800" b="1" dirty="0">
                <a:solidFill>
                  <a:srgbClr val="831803"/>
                </a:solidFill>
              </a:rPr>
              <a:t>Епіграф: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4800" dirty="0">
                <a:latin typeface="Century Gothic" panose="020B0502020202020204" pitchFamily="34" charset="0"/>
              </a:rPr>
              <a:t>Не за обличчя судіть, </a:t>
            </a:r>
          </a:p>
          <a:p>
            <a:pPr marL="0" indent="0" algn="r">
              <a:buNone/>
            </a:pPr>
            <a:r>
              <a:rPr lang="uk-UA" sz="4800" dirty="0">
                <a:latin typeface="Century Gothic" panose="020B0502020202020204" pitchFamily="34" charset="0"/>
              </a:rPr>
              <a:t>а за серце.</a:t>
            </a:r>
          </a:p>
          <a:p>
            <a:pPr marL="0" indent="0" algn="r">
              <a:buNone/>
            </a:pPr>
            <a:endParaRPr lang="uk-UA" sz="4800" dirty="0"/>
          </a:p>
          <a:p>
            <a:pPr marL="0" indent="0" algn="r">
              <a:buNone/>
            </a:pPr>
            <a:endParaRPr lang="uk-UA" sz="4800" dirty="0"/>
          </a:p>
          <a:p>
            <a:pPr marL="0" indent="0" algn="r">
              <a:buNone/>
            </a:pPr>
            <a:r>
              <a:rPr lang="uk-UA" sz="4800" dirty="0"/>
              <a:t>Г.Сковорода</a:t>
            </a:r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8710" flipH="1">
            <a:off x="693236" y="3150665"/>
            <a:ext cx="2214312" cy="234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47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rgbClr val="831803"/>
                </a:solidFill>
              </a:rPr>
              <a:t>Образ-символ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532687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sz="2400" b="1" dirty="0"/>
              <a:t>Крила — </a:t>
            </a:r>
            <a:r>
              <a:rPr lang="uk-UA" sz="2400" dirty="0"/>
              <a:t>це символ духовності, багатства думки, емоційного піднесення, могутності, незалежності й впевненості. </a:t>
            </a:r>
          </a:p>
          <a:p>
            <a:pPr marL="0" indent="0" algn="just">
              <a:buNone/>
            </a:pPr>
            <a:r>
              <a:rPr lang="uk-UA" sz="2400" dirty="0"/>
              <a:t>	У греків крила символізували любов і перемогу. Давньогрецький філософ Платон вважав крила символом розуму. Їх зображують на взутті (як у Меркурія), що означає здатність до величезного духовного піднесення (Словник символів).</a:t>
            </a:r>
          </a:p>
        </p:txBody>
      </p:sp>
      <p:pic>
        <p:nvPicPr>
          <p:cNvPr id="8" name="Picture 7" descr="http://etc.usf.edu/clipart/18000/18063/wingedsandal_18063_m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259" y="3764278"/>
            <a:ext cx="2928421" cy="249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15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55275"/>
            <a:ext cx="4348865" cy="1001866"/>
          </a:xfrm>
        </p:spPr>
        <p:txBody>
          <a:bodyPr>
            <a:normAutofit fontScale="90000"/>
          </a:bodyPr>
          <a:lstStyle/>
          <a:p>
            <a:r>
              <a:rPr lang="uk-UA" sz="4800" b="1" dirty="0">
                <a:solidFill>
                  <a:srgbClr val="831803"/>
                </a:solidFill>
              </a:rPr>
              <a:t>	Кластер (гронування)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69678581"/>
              </p:ext>
            </p:extLst>
          </p:nvPr>
        </p:nvGraphicFramePr>
        <p:xfrm>
          <a:off x="1224502" y="437322"/>
          <a:ext cx="7919498" cy="6237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425148" y="3029447"/>
            <a:ext cx="2075290" cy="962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200" b="1" dirty="0">
                <a:solidFill>
                  <a:srgbClr val="FAFAFA"/>
                </a:solidFill>
              </a:rPr>
              <a:t>Людські крила</a:t>
            </a:r>
          </a:p>
        </p:txBody>
      </p:sp>
    </p:spTree>
    <p:extLst>
      <p:ext uri="{BB962C8B-B14F-4D97-AF65-F5344CB8AC3E}">
        <p14:creationId xmlns:p14="http://schemas.microsoft.com/office/powerpoint/2010/main" val="131306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7" y="123588"/>
            <a:ext cx="7886700" cy="98059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Сенкан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7313"/>
            <a:ext cx="8092656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Слово «сенкан» походить від фр. слова «п’ять» і означає неримованій вірш з п’яти рядків на запропоновану тему.</a:t>
            </a:r>
          </a:p>
          <a:p>
            <a:pPr marL="0" indent="0" algn="ctr">
              <a:buNone/>
            </a:pPr>
            <a:r>
              <a:rPr lang="ru-RU" sz="3200" b="1" u="sng" dirty="0"/>
              <a:t>Зміст сенкану:</a:t>
            </a:r>
          </a:p>
          <a:p>
            <a:pPr marL="0" indent="0" algn="just">
              <a:buNone/>
            </a:pPr>
            <a:r>
              <a:rPr lang="ru-RU" sz="3200" dirty="0"/>
              <a:t>1. Іменник (тема: хто? або що?).</a:t>
            </a:r>
          </a:p>
          <a:p>
            <a:pPr marL="0" indent="0" algn="just">
              <a:buNone/>
            </a:pPr>
            <a:r>
              <a:rPr lang="ru-RU" sz="3200" dirty="0"/>
              <a:t>2. Два прикметники (яке воно?)</a:t>
            </a:r>
          </a:p>
          <a:p>
            <a:pPr marL="0" indent="0" algn="just">
              <a:buNone/>
            </a:pPr>
            <a:r>
              <a:rPr lang="ru-RU" sz="3200" dirty="0"/>
              <a:t>3. Три дієслова (що воно робить?)</a:t>
            </a:r>
          </a:p>
          <a:p>
            <a:pPr marL="0" indent="0" algn="just">
              <a:buNone/>
            </a:pPr>
            <a:r>
              <a:rPr lang="ru-RU" sz="3200" dirty="0"/>
              <a:t>4. Фраза-висновок з чотирьох слів.</a:t>
            </a:r>
          </a:p>
          <a:p>
            <a:pPr marL="0" indent="0" algn="just">
              <a:buNone/>
            </a:pPr>
            <a:r>
              <a:rPr lang="ru-RU" sz="3200" dirty="0"/>
              <a:t>5. Іменник-синонім до теми (нове звучання теми).</a:t>
            </a: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606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по запросу життя любов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27" y="1313911"/>
            <a:ext cx="9144000" cy="51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40" y="13221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Сенкан «Життя»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62" y="1497822"/>
            <a:ext cx="8316942" cy="340198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Життя.</a:t>
            </a:r>
          </a:p>
          <a:p>
            <a:pPr marL="0" indent="0">
              <a:buNone/>
            </a:pPr>
            <a:r>
              <a:rPr lang="ru-RU" sz="4000" dirty="0"/>
              <a:t>Різнобарвне і багатоголосе.</a:t>
            </a:r>
          </a:p>
          <a:p>
            <a:pPr marL="0" indent="0">
              <a:buNone/>
            </a:pPr>
            <a:r>
              <a:rPr lang="ru-RU" sz="4000" dirty="0"/>
              <a:t>Кличе, вчить, надихає.</a:t>
            </a:r>
          </a:p>
          <a:p>
            <a:pPr marL="0" indent="0">
              <a:buNone/>
            </a:pPr>
            <a:r>
              <a:rPr lang="ru-RU" sz="4000" dirty="0"/>
              <a:t>Радісна  мить перебування на Землі.</a:t>
            </a:r>
          </a:p>
          <a:p>
            <a:pPr marL="0" indent="0">
              <a:buNone/>
            </a:pPr>
            <a:r>
              <a:rPr lang="ru-RU" sz="4000" dirty="0"/>
              <a:t>Любов. </a:t>
            </a:r>
          </a:p>
        </p:txBody>
      </p:sp>
    </p:spTree>
    <p:extLst>
      <p:ext uri="{BB962C8B-B14F-4D97-AF65-F5344CB8AC3E}">
        <p14:creationId xmlns:p14="http://schemas.microsoft.com/office/powerpoint/2010/main" val="63735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351" y="345056"/>
            <a:ext cx="6876331" cy="2691442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Завдання: </a:t>
            </a:r>
            <a:b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uk-UA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скласти сенкан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4993413"/>
              </p:ext>
            </p:extLst>
          </p:nvPr>
        </p:nvGraphicFramePr>
        <p:xfrm>
          <a:off x="301925" y="2578425"/>
          <a:ext cx="8350369" cy="409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8" name="Picture 10" descr="Похожее изображени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4"/>
            <a:ext cx="4914692" cy="463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3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щаст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Стань творцем афоризмів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43" y="1851504"/>
            <a:ext cx="7886700" cy="279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Духовно </a:t>
            </a:r>
          </a:p>
          <a:p>
            <a:pPr marL="0" indent="0">
              <a:buNone/>
            </a:pPr>
            <a:r>
              <a:rPr lang="uk-UA" sz="4400" dirty="0"/>
              <a:t>                  багата </a:t>
            </a:r>
          </a:p>
          <a:p>
            <a:pPr marL="0" indent="0">
              <a:buNone/>
            </a:pPr>
            <a:r>
              <a:rPr lang="uk-UA" sz="4400" dirty="0"/>
              <a:t>                                людина...</a:t>
            </a:r>
          </a:p>
        </p:txBody>
      </p:sp>
    </p:spTree>
    <p:extLst>
      <p:ext uri="{BB962C8B-B14F-4D97-AF65-F5344CB8AC3E}">
        <p14:creationId xmlns:p14="http://schemas.microsoft.com/office/powerpoint/2010/main" val="2825820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235</Words>
  <Application>Microsoft Office PowerPoint</Application>
  <PresentationFormat>Екран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Четверте березня Класна робота Ідея глибокого духовного наповнення людини — її «крилатості», що проявляється індивідуально в поезії «Крила»</vt:lpstr>
      <vt:lpstr>Епіграф:</vt:lpstr>
      <vt:lpstr>Образ-символ </vt:lpstr>
      <vt:lpstr> Кластер (гронування)</vt:lpstr>
      <vt:lpstr>Сенкан</vt:lpstr>
      <vt:lpstr>Сенкан «Життя»</vt:lpstr>
      <vt:lpstr>Завдання:  скласти сенкан</vt:lpstr>
      <vt:lpstr>Стань творцем афоризмів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Виктория Зайцева</cp:lastModifiedBy>
  <cp:revision>70</cp:revision>
  <dcterms:created xsi:type="dcterms:W3CDTF">2014-11-21T11:00:06Z</dcterms:created>
  <dcterms:modified xsi:type="dcterms:W3CDTF">2024-03-03T08:15:55Z</dcterms:modified>
</cp:coreProperties>
</file>