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8" r:id="rId4"/>
    <p:sldId id="257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ктория Зайцева" userId="ad73e267656ca33b" providerId="LiveId" clId="{3C1C40CB-158F-41B8-9672-C281A9784D7C}"/>
    <pc:docChg chg="delSld modSld sldOrd">
      <pc:chgData name="Виктория Зайцева" userId="ad73e267656ca33b" providerId="LiveId" clId="{3C1C40CB-158F-41B8-9672-C281A9784D7C}" dt="2024-03-17T11:54:22.317" v="55" actId="2696"/>
      <pc:docMkLst>
        <pc:docMk/>
      </pc:docMkLst>
      <pc:sldChg chg="del">
        <pc:chgData name="Виктория Зайцева" userId="ad73e267656ca33b" providerId="LiveId" clId="{3C1C40CB-158F-41B8-9672-C281A9784D7C}" dt="2024-03-17T11:53:17.443" v="47" actId="2696"/>
        <pc:sldMkLst>
          <pc:docMk/>
          <pc:sldMk cId="1920740760" sldId="256"/>
        </pc:sldMkLst>
      </pc:sldChg>
      <pc:sldChg chg="ord">
        <pc:chgData name="Виктория Зайцева" userId="ad73e267656ca33b" providerId="LiveId" clId="{3C1C40CB-158F-41B8-9672-C281A9784D7C}" dt="2024-03-17T11:53:50.058" v="52"/>
        <pc:sldMkLst>
          <pc:docMk/>
          <pc:sldMk cId="471086722" sldId="258"/>
        </pc:sldMkLst>
      </pc:sldChg>
      <pc:sldChg chg="del">
        <pc:chgData name="Виктория Зайцева" userId="ad73e267656ca33b" providerId="LiveId" clId="{3C1C40CB-158F-41B8-9672-C281A9784D7C}" dt="2024-03-17T11:54:19.237" v="54" actId="2696"/>
        <pc:sldMkLst>
          <pc:docMk/>
          <pc:sldMk cId="824472498" sldId="265"/>
        </pc:sldMkLst>
      </pc:sldChg>
      <pc:sldChg chg="del">
        <pc:chgData name="Виктория Зайцева" userId="ad73e267656ca33b" providerId="LiveId" clId="{3C1C40CB-158F-41B8-9672-C281A9784D7C}" dt="2024-03-17T11:54:22.317" v="55" actId="2696"/>
        <pc:sldMkLst>
          <pc:docMk/>
          <pc:sldMk cId="238501593" sldId="266"/>
        </pc:sldMkLst>
      </pc:sldChg>
      <pc:sldChg chg="modSp mod">
        <pc:chgData name="Виктория Зайцева" userId="ad73e267656ca33b" providerId="LiveId" clId="{3C1C40CB-158F-41B8-9672-C281A9784D7C}" dt="2024-03-17T11:53:05.866" v="46" actId="20577"/>
        <pc:sldMkLst>
          <pc:docMk/>
          <pc:sldMk cId="1246576432" sldId="267"/>
        </pc:sldMkLst>
        <pc:spChg chg="mod">
          <ac:chgData name="Виктория Зайцева" userId="ad73e267656ca33b" providerId="LiveId" clId="{3C1C40CB-158F-41B8-9672-C281A9784D7C}" dt="2024-03-17T11:53:05.866" v="46" actId="20577"/>
          <ac:spMkLst>
            <pc:docMk/>
            <pc:sldMk cId="1246576432" sldId="267"/>
            <ac:spMk id="2" creationId="{00000000-0000-0000-0000-000000000000}"/>
          </ac:spMkLst>
        </pc:spChg>
      </pc:sldChg>
      <pc:sldChg chg="del">
        <pc:chgData name="Виктория Зайцева" userId="ad73e267656ca33b" providerId="LiveId" clId="{3C1C40CB-158F-41B8-9672-C281A9784D7C}" dt="2024-03-17T11:53:19.840" v="48" actId="2696"/>
        <pc:sldMkLst>
          <pc:docMk/>
          <pc:sldMk cId="464023001" sldId="269"/>
        </pc:sldMkLst>
      </pc:sldChg>
      <pc:sldChg chg="del">
        <pc:chgData name="Виктория Зайцева" userId="ad73e267656ca33b" providerId="LiveId" clId="{3C1C40CB-158F-41B8-9672-C281A9784D7C}" dt="2024-03-17T11:54:14.546" v="53" actId="2696"/>
        <pc:sldMkLst>
          <pc:docMk/>
          <pc:sldMk cId="2538049720" sldId="270"/>
        </pc:sldMkLst>
      </pc:sldChg>
      <pc:sldChg chg="del">
        <pc:chgData name="Виктория Зайцева" userId="ad73e267656ca33b" providerId="LiveId" clId="{3C1C40CB-158F-41B8-9672-C281A9784D7C}" dt="2024-03-17T11:53:29.523" v="49" actId="2696"/>
        <pc:sldMkLst>
          <pc:docMk/>
          <pc:sldMk cId="612308418" sldId="271"/>
        </pc:sldMkLst>
      </pc:sldChg>
      <pc:sldChg chg="del">
        <pc:chgData name="Виктория Зайцева" userId="ad73e267656ca33b" providerId="LiveId" clId="{3C1C40CB-158F-41B8-9672-C281A9784D7C}" dt="2024-03-17T11:53:42.191" v="50" actId="2696"/>
        <pc:sldMkLst>
          <pc:docMk/>
          <pc:sldMk cId="2635447185" sldId="272"/>
        </pc:sldMkLst>
      </pc:sldChg>
    </pc:docChg>
  </pc:docChgLst>
  <pc:docChgLst>
    <pc:chgData name="Виктория Зайцева" userId="ad73e267656ca33b" providerId="LiveId" clId="{888A26B7-11F7-4E4D-AD99-45FFB7C14645}"/>
    <pc:docChg chg="delSld">
      <pc:chgData name="Виктория Зайцева" userId="ad73e267656ca33b" providerId="LiveId" clId="{888A26B7-11F7-4E4D-AD99-45FFB7C14645}" dt="2024-03-17T12:01:08.686" v="0" actId="2696"/>
      <pc:docMkLst>
        <pc:docMk/>
      </pc:docMkLst>
      <pc:sldChg chg="del">
        <pc:chgData name="Виктория Зайцева" userId="ad73e267656ca33b" providerId="LiveId" clId="{888A26B7-11F7-4E4D-AD99-45FFB7C14645}" dt="2024-03-17T12:01:08.686" v="0" actId="2696"/>
        <pc:sldMkLst>
          <pc:docMk/>
          <pc:sldMk cId="1912736191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88840"/>
            <a:ext cx="814796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Вісімнадцяте березня Класна робота</a:t>
            </a:r>
          </a:p>
          <a:p>
            <a:pPr algn="ctr"/>
            <a:r>
              <a:rPr lang="uk-U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Правопис прислівників разо</a:t>
            </a: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м, окремо і через дефіс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657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44" y="332656"/>
            <a:ext cx="8820472" cy="59554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457200" algn="ctr">
              <a:lnSpc>
                <a:spcPct val="150000"/>
              </a:lnSpc>
            </a:pPr>
            <a:r>
              <a:rPr lang="uk-U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МЕТА: </a:t>
            </a:r>
          </a:p>
          <a:p>
            <a:pPr marL="342900" indent="-3429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Поглибити знання учнів про особливості написання прислівників, способи їх творення; </a:t>
            </a:r>
          </a:p>
          <a:p>
            <a:pPr marL="342900" indent="-3429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сприяти зміцненню навичок правопису складних прислівників разом і через дефіс; </a:t>
            </a:r>
          </a:p>
          <a:p>
            <a:pPr marL="342900" indent="-3429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пояснювати відповідні вивчені орфограми за допомогою правил; </a:t>
            </a:r>
          </a:p>
          <a:p>
            <a:pPr marL="342900" indent="-3429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формувати </a:t>
            </a:r>
            <a:r>
              <a:rPr lang="uk-UA" sz="2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загальнопізнавальні</a:t>
            </a:r>
            <a:r>
              <a:rPr lang="uk-UA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вміння правильно писати складні прислівники з вивченою орфограмою, знаходити і виправляти помилки у правописі складних прислівників; </a:t>
            </a:r>
          </a:p>
          <a:p>
            <a:pPr marL="342900" indent="-3429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виховувати повагу до рідної мови, сприяти вихованню загальнолюдських цінностей.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69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08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19" y="0"/>
            <a:ext cx="46006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1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40768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Розподільний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диктант </a:t>
            </a:r>
          </a:p>
          <a:p>
            <a:pPr algn="ctr"/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Записати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прислівники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у три колонки, </a:t>
            </a:r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пояснити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правопис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(у першу - разом, у другу  – через </a:t>
            </a:r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дефіс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третю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ctr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/завтра, в/низ, на/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мало/помалу,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на/в/присядки, на/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решті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козацькому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українськи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лисячи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третє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мимо/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хідь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/у 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день/ у /день, будь/де,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хтозна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у 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без/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сумніву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зустріч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у/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по/восьмеро.</a:t>
            </a:r>
          </a:p>
        </p:txBody>
      </p:sp>
    </p:spTree>
    <p:extLst>
      <p:ext uri="{BB962C8B-B14F-4D97-AF65-F5344CB8AC3E}">
        <p14:creationId xmlns:p14="http://schemas.microsoft.com/office/powerpoint/2010/main" val="284392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764704"/>
            <a:ext cx="9252520" cy="526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err="1">
                <a:latin typeface="Times New Roman" pitchFamily="18" charset="0"/>
                <a:cs typeface="Times New Roman" pitchFamily="18" charset="0"/>
              </a:rPr>
              <a:t>Пояснювальний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 диктант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Списати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розкриваючи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дужки.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синтаксичну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прислівників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орфограму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Дефіс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прислівниках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сяк(так) волочиться,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покинути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хочеться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(Нар.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Тихо(мирно) спала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зграя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лебедина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Олесь).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Усяк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розумний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(по)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один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спершу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(Нар.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Ось(ось)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хатоньки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моєї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мене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Олесь).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5) Тихо(тихо)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лопотить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деревах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гуде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джміль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В.Нестайко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веселий давно(давно) помалу стих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Олесь).</a:t>
            </a:r>
          </a:p>
          <a:p>
            <a:pPr algn="ctr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розряд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прислівників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значенням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692696"/>
            <a:ext cx="92525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Лінгвістична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Доберіть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синонім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поданих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сполучень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дібрати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прислівники-синоніми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Пояснити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утворені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прислівники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босу ногу, ненароком,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дедалі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справа,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похапки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навзнаки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заразом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будь-коли.</a:t>
            </a:r>
          </a:p>
          <a:p>
            <a:pPr algn="ctr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Довідка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мимохіть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босоніж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нашвидкуруч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повсякчас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чимраз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мимохідь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праворуч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самохіть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горілиць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силоміць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ліворуч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131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7048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Творче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конструювання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прикметників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утворити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зразком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прислівники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префіксально-суфіксальним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способом.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Сформулювати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правило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написання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прислівників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дефіс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err="1">
                <a:latin typeface="Times New Roman" pitchFamily="18" charset="0"/>
                <a:cs typeface="Times New Roman" pitchFamily="18" charset="0"/>
              </a:rPr>
              <a:t>Зразок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u="sng" dirty="0" err="1">
                <a:latin typeface="Times New Roman" pitchFamily="18" charset="0"/>
                <a:cs typeface="Times New Roman" pitchFamily="18" charset="0"/>
              </a:rPr>
              <a:t>Дідівський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ru-RU" sz="2400" b="1" i="1" u="sng" dirty="0" err="1">
                <a:latin typeface="Times New Roman" pitchFamily="18" charset="0"/>
                <a:cs typeface="Times New Roman" pitchFamily="18" charset="0"/>
              </a:rPr>
              <a:t>по-дідівському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u="sng" dirty="0" err="1">
                <a:latin typeface="Times New Roman" pitchFamily="18" charset="0"/>
                <a:cs typeface="Times New Roman" pitchFamily="18" charset="0"/>
              </a:rPr>
              <a:t>по-дідівськи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Іспанський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материнський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богатирський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азіатський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братський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командирський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європейський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дитячий,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мисливський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панібратський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свійський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8401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</TotalTime>
  <Words>463</Words>
  <Application>Microsoft Office PowerPoint</Application>
  <PresentationFormat>Екран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Candara</vt:lpstr>
      <vt:lpstr>Symbol</vt:lpstr>
      <vt:lpstr>Times New Roman</vt:lpstr>
      <vt:lpstr>Волна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</dc:creator>
  <cp:lastModifiedBy>Виктория Зайцева</cp:lastModifiedBy>
  <cp:revision>10</cp:revision>
  <dcterms:created xsi:type="dcterms:W3CDTF">2021-04-13T07:16:21Z</dcterms:created>
  <dcterms:modified xsi:type="dcterms:W3CDTF">2024-03-17T12:01:11Z</dcterms:modified>
</cp:coreProperties>
</file>