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0" r:id="rId6"/>
    <p:sldId id="265" r:id="rId7"/>
    <p:sldId id="262" r:id="rId8"/>
    <p:sldId id="261" r:id="rId9"/>
    <p:sldId id="266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1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614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94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43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5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082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493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90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5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27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32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91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95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01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97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0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676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EF9B2C-6C05-4A0A-A7FB-DAC178436981}" type="datetimeFigureOut">
              <a:rPr lang="uk-UA" smtClean="0"/>
              <a:t>05.03.2024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7174-DD7D-43EA-83C4-5E9D88490D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883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9301" y="0"/>
            <a:ext cx="10043667" cy="53201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Шосте березня</a:t>
            </a:r>
            <a:br>
              <a:rPr lang="uk-UA" sz="6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6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Класна робота</a:t>
            </a:r>
            <a:br>
              <a:rPr lang="uk-UA" sz="6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6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Творення </a:t>
            </a:r>
            <a:r>
              <a:rPr lang="uk-UA" sz="6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й правопис прислівників </a:t>
            </a:r>
            <a:br>
              <a:rPr lang="uk-UA" sz="6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uk-UA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6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</a:t>
            </a:r>
            <a:r>
              <a:rPr lang="uk-UA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 клас</a:t>
            </a:r>
            <a:endParaRPr lang="uk-UA" sz="4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53" y="3692487"/>
            <a:ext cx="4800448" cy="31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9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676400" y="539750"/>
            <a:ext cx="8146473" cy="58467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МОВНА РОЗМИНКА</a:t>
            </a:r>
            <a:br>
              <a:rPr lang="uk-UA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босоніж</a:t>
            </a:r>
            <a:b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завчасу</a:t>
            </a:r>
            <a:b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звисока</a:t>
            </a:r>
            <a:b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зозла</a:t>
            </a:r>
            <a:b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зрання</a:t>
            </a:r>
            <a:b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разом</a:t>
            </a:r>
            <a:b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1" y="712449"/>
            <a:ext cx="2342284" cy="27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1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0256" y="110835"/>
            <a:ext cx="8880762" cy="641465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53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 СЕБЕ!</a:t>
            </a:r>
            <a:br>
              <a:rPr lang="uk-UA" sz="53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завчас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сока</a:t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</a:t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ння</a:t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зом</a:t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237" y="535447"/>
            <a:ext cx="2369561" cy="27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9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452717"/>
            <a:ext cx="11831782" cy="7084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знаю, що…</a:t>
            </a:r>
            <a:br>
              <a:rPr lang="uk-UA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прислівник відрізняється від інших</a:t>
            </a:r>
            <a:b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самостійних частин мови тим, що є…</a:t>
            </a:r>
            <a:b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прислівник виражає ознаку…</a:t>
            </a:r>
            <a:b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у реченні виступає…</a:t>
            </a:r>
            <a:b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прислівники на –о, -е, як і якісні прикметники, мають…</a:t>
            </a:r>
            <a:b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за значенням кожен прислівник належить до певного…</a:t>
            </a:r>
            <a:endParaRPr lang="uk-UA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55" y="675843"/>
            <a:ext cx="2369560" cy="27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1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29" y="113001"/>
            <a:ext cx="9063470" cy="6625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260" y="648133"/>
            <a:ext cx="18573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2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5" y="277091"/>
            <a:ext cx="10834255" cy="1066800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Запишіть, визначте спосіб, яким утворено кожен із прислівників.</a:t>
            </a:r>
            <a:endParaRPr lang="uk-UA" sz="3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636" y="1524000"/>
            <a:ext cx="10834255" cy="495992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Замало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уголос 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гарно 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Звисока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По-нашому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Мимохідь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Більш-менш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весною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72" y="1004454"/>
            <a:ext cx="2282823" cy="268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253316"/>
            <a:ext cx="10452173" cy="639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1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0218" y="207819"/>
            <a:ext cx="9620395" cy="6511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/>
                </a:solidFill>
              </a:rPr>
              <a:t>Порівняйте!</a:t>
            </a:r>
            <a:endParaRPr lang="uk-UA" b="1" dirty="0">
              <a:solidFill>
                <a:schemeClr val="accent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49382" y="983673"/>
            <a:ext cx="11804073" cy="559723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край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прекрасний нас дорога привела. – </a:t>
            </a:r>
          </a:p>
          <a:p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Украй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натомившись, діти поснули.</a:t>
            </a:r>
          </a:p>
          <a:p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Смерч круговертю зривався </a:t>
            </a:r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вгору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Юнак промовив чарівні слова і ввійшов </a:t>
            </a:r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гору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ять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скаржаться всі, а на розум ніхто. -  </a:t>
            </a:r>
            <a:r>
              <a:rPr lang="uk-UA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Напам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ять </a:t>
            </a:r>
            <a:r>
              <a:rPr lang="uk-UA" sz="3200" b="1" dirty="0" smtClean="0">
                <a:solidFill>
                  <a:srgbClr val="1E5155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учити – розум гострити.</a:t>
            </a:r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155" y="858982"/>
            <a:ext cx="1757833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1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235527"/>
            <a:ext cx="9564977" cy="678873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Розрізняйте!</a:t>
            </a:r>
            <a:endParaRPr lang="uk-UA" sz="4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636" y="1094510"/>
            <a:ext cx="10848109" cy="552796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 +прийменник                     прислівник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(окремо)                                             (разом)</a:t>
            </a:r>
          </a:p>
          <a:p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горі                                                  нагорі</a:t>
            </a:r>
          </a:p>
          <a:p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бік                                                       убік</a:t>
            </a:r>
          </a:p>
          <a:p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середини                                         </a:t>
            </a:r>
            <a:r>
              <a:rPr lang="uk-UA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ізсередини</a:t>
            </a:r>
            <a:endParaRPr lang="uk-U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пряму                                              напряму</a:t>
            </a:r>
          </a:p>
          <a:p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дому                                              додому</a:t>
            </a:r>
          </a:p>
          <a:p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двір                                                  надвір</a:t>
            </a:r>
            <a:endParaRPr lang="uk-U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3" y="3858492"/>
            <a:ext cx="2784765" cy="24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7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</TotalTime>
  <Words>114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Cambria Math</vt:lpstr>
      <vt:lpstr>Century Gothic</vt:lpstr>
      <vt:lpstr>Times New Roman</vt:lpstr>
      <vt:lpstr>Wingdings 3</vt:lpstr>
      <vt:lpstr>Ион</vt:lpstr>
      <vt:lpstr>Шосте березня Класна робота Творення й правопис прислівників                                                     7 клас</vt:lpstr>
      <vt:lpstr>МОВНА РОЗМИНКА босоніж завчасу звисока зозла зрання разом </vt:lpstr>
      <vt:lpstr>ПЕРЕВІР СЕБЕ! босоніж завчасу звисока зозла зрання разом </vt:lpstr>
      <vt:lpstr>Я знаю, що… 1) прислівник відрізняється від інших   самостійних частин мови тим, що є… 2) прислівник виражає ознаку… 3) у реченні виступає… 4) прислівники на –о, -е, як і якісні прикметники, мають… 5) за значенням кожен прислівник належить до певного…</vt:lpstr>
      <vt:lpstr>Презентация PowerPoint</vt:lpstr>
      <vt:lpstr>Запишіть, визначте спосіб, яким утворено кожен із прислівників.</vt:lpstr>
      <vt:lpstr>Презентация PowerPoint</vt:lpstr>
      <vt:lpstr>Порівняйте!</vt:lpstr>
      <vt:lpstr>Розрізняйте!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Творення й правопис прислівників.  Букви –н- та –нн- у прислівниках    7 клас</dc:title>
  <dc:creator>Elena</dc:creator>
  <cp:lastModifiedBy>User</cp:lastModifiedBy>
  <cp:revision>18</cp:revision>
  <dcterms:created xsi:type="dcterms:W3CDTF">2021-03-29T16:44:04Z</dcterms:created>
  <dcterms:modified xsi:type="dcterms:W3CDTF">2024-03-05T20:32:42Z</dcterms:modified>
</cp:coreProperties>
</file>