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61" r:id="rId2"/>
    <p:sldId id="262" r:id="rId3"/>
    <p:sldId id="265" r:id="rId4"/>
    <p:sldId id="266" r:id="rId5"/>
    <p:sldId id="267" r:id="rId6"/>
    <p:sldId id="268" r:id="rId7"/>
    <p:sldId id="292" r:id="rId8"/>
    <p:sldId id="270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F030"/>
    <a:srgbClr val="008000"/>
    <a:srgbClr val="000099"/>
    <a:srgbClr val="E739C6"/>
    <a:srgbClr val="D6E23E"/>
    <a:srgbClr val="5D76AF"/>
    <a:srgbClr val="CDFF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Виктория Зайцева" userId="ad73e267656ca33b" providerId="LiveId" clId="{78C9A4B7-A5B3-4E06-B9DE-8EE8EC4665F4}"/>
    <pc:docChg chg="custSel delSld modSld">
      <pc:chgData name="Виктория Зайцева" userId="ad73e267656ca33b" providerId="LiveId" clId="{78C9A4B7-A5B3-4E06-B9DE-8EE8EC4665F4}" dt="2024-04-14T06:36:14.437" v="56" actId="2696"/>
      <pc:docMkLst>
        <pc:docMk/>
      </pc:docMkLst>
      <pc:sldChg chg="del">
        <pc:chgData name="Виктория Зайцева" userId="ad73e267656ca33b" providerId="LiveId" clId="{78C9A4B7-A5B3-4E06-B9DE-8EE8EC4665F4}" dt="2024-04-14T06:32:21.966" v="1" actId="2696"/>
        <pc:sldMkLst>
          <pc:docMk/>
          <pc:sldMk cId="0" sldId="257"/>
        </pc:sldMkLst>
      </pc:sldChg>
      <pc:sldChg chg="del">
        <pc:chgData name="Виктория Зайцева" userId="ad73e267656ca33b" providerId="LiveId" clId="{78C9A4B7-A5B3-4E06-B9DE-8EE8EC4665F4}" dt="2024-04-14T06:32:25.551" v="2" actId="2696"/>
        <pc:sldMkLst>
          <pc:docMk/>
          <pc:sldMk cId="0" sldId="258"/>
        </pc:sldMkLst>
      </pc:sldChg>
      <pc:sldChg chg="modSp mod">
        <pc:chgData name="Виктория Зайцева" userId="ad73e267656ca33b" providerId="LiveId" clId="{78C9A4B7-A5B3-4E06-B9DE-8EE8EC4665F4}" dt="2024-04-14T06:33:07.032" v="48" actId="20577"/>
        <pc:sldMkLst>
          <pc:docMk/>
          <pc:sldMk cId="0" sldId="261"/>
        </pc:sldMkLst>
        <pc:spChg chg="mod">
          <ac:chgData name="Виктория Зайцева" userId="ad73e267656ca33b" providerId="LiveId" clId="{78C9A4B7-A5B3-4E06-B9DE-8EE8EC4665F4}" dt="2024-04-14T06:33:07.032" v="48" actId="20577"/>
          <ac:spMkLst>
            <pc:docMk/>
            <pc:sldMk cId="0" sldId="261"/>
            <ac:spMk id="3" creationId="{00000000-0000-0000-0000-000000000000}"/>
          </ac:spMkLst>
        </pc:spChg>
        <pc:spChg chg="mod">
          <ac:chgData name="Виктория Зайцева" userId="ad73e267656ca33b" providerId="LiveId" clId="{78C9A4B7-A5B3-4E06-B9DE-8EE8EC4665F4}" dt="2024-04-14T06:33:03.888" v="46" actId="122"/>
          <ac:spMkLst>
            <pc:docMk/>
            <pc:sldMk cId="0" sldId="261"/>
            <ac:spMk id="4" creationId="{00000000-0000-0000-0000-000000000000}"/>
          </ac:spMkLst>
        </pc:spChg>
      </pc:sldChg>
      <pc:sldChg chg="del">
        <pc:chgData name="Виктория Зайцева" userId="ad73e267656ca33b" providerId="LiveId" clId="{78C9A4B7-A5B3-4E06-B9DE-8EE8EC4665F4}" dt="2024-04-14T06:33:16.577" v="49" actId="2696"/>
        <pc:sldMkLst>
          <pc:docMk/>
          <pc:sldMk cId="0" sldId="263"/>
        </pc:sldMkLst>
      </pc:sldChg>
      <pc:sldChg chg="del">
        <pc:chgData name="Виктория Зайцева" userId="ad73e267656ca33b" providerId="LiveId" clId="{78C9A4B7-A5B3-4E06-B9DE-8EE8EC4665F4}" dt="2024-04-14T06:33:20.294" v="50" actId="2696"/>
        <pc:sldMkLst>
          <pc:docMk/>
          <pc:sldMk cId="0" sldId="264"/>
        </pc:sldMkLst>
      </pc:sldChg>
      <pc:sldChg chg="del">
        <pc:chgData name="Виктория Зайцева" userId="ad73e267656ca33b" providerId="LiveId" clId="{78C9A4B7-A5B3-4E06-B9DE-8EE8EC4665F4}" dt="2024-04-14T06:36:14.437" v="56" actId="2696"/>
        <pc:sldMkLst>
          <pc:docMk/>
          <pc:sldMk cId="0" sldId="274"/>
        </pc:sldMkLst>
      </pc:sldChg>
      <pc:sldChg chg="del">
        <pc:chgData name="Виктория Зайцева" userId="ad73e267656ca33b" providerId="LiveId" clId="{78C9A4B7-A5B3-4E06-B9DE-8EE8EC4665F4}" dt="2024-04-14T06:34:17.463" v="55" actId="2696"/>
        <pc:sldMkLst>
          <pc:docMk/>
          <pc:sldMk cId="0" sldId="275"/>
        </pc:sldMkLst>
      </pc:sldChg>
      <pc:sldChg chg="del">
        <pc:chgData name="Виктория Зайцева" userId="ad73e267656ca33b" providerId="LiveId" clId="{78C9A4B7-A5B3-4E06-B9DE-8EE8EC4665F4}" dt="2024-04-14T06:33:47.748" v="54" actId="2696"/>
        <pc:sldMkLst>
          <pc:docMk/>
          <pc:sldMk cId="0" sldId="276"/>
        </pc:sldMkLst>
      </pc:sldChg>
      <pc:sldChg chg="del">
        <pc:chgData name="Виктория Зайцева" userId="ad73e267656ca33b" providerId="LiveId" clId="{78C9A4B7-A5B3-4E06-B9DE-8EE8EC4665F4}" dt="2024-04-14T06:32:19.390" v="0" actId="2696"/>
        <pc:sldMkLst>
          <pc:docMk/>
          <pc:sldMk cId="0" sldId="294"/>
        </pc:sldMkLst>
      </pc:sldChg>
      <pc:sldChg chg="del">
        <pc:chgData name="Виктория Зайцева" userId="ad73e267656ca33b" providerId="LiveId" clId="{78C9A4B7-A5B3-4E06-B9DE-8EE8EC4665F4}" dt="2024-04-14T06:32:37.626" v="3" actId="2696"/>
        <pc:sldMkLst>
          <pc:docMk/>
          <pc:sldMk cId="0" sldId="295"/>
        </pc:sldMkLst>
      </pc:sldChg>
      <pc:sldChg chg="del">
        <pc:chgData name="Виктория Зайцева" userId="ad73e267656ca33b" providerId="LiveId" clId="{78C9A4B7-A5B3-4E06-B9DE-8EE8EC4665F4}" dt="2024-04-14T06:33:33.572" v="51" actId="2696"/>
        <pc:sldMkLst>
          <pc:docMk/>
          <pc:sldMk cId="0" sldId="296"/>
        </pc:sldMkLst>
      </pc:sldChg>
      <pc:sldChg chg="del">
        <pc:chgData name="Виктория Зайцева" userId="ad73e267656ca33b" providerId="LiveId" clId="{78C9A4B7-A5B3-4E06-B9DE-8EE8EC4665F4}" dt="2024-04-14T06:33:39.882" v="52" actId="2696"/>
        <pc:sldMkLst>
          <pc:docMk/>
          <pc:sldMk cId="0" sldId="297"/>
        </pc:sldMkLst>
      </pc:sldChg>
      <pc:sldChg chg="del">
        <pc:chgData name="Виктория Зайцева" userId="ad73e267656ca33b" providerId="LiveId" clId="{78C9A4B7-A5B3-4E06-B9DE-8EE8EC4665F4}" dt="2024-04-14T06:33:42.221" v="53" actId="2696"/>
        <pc:sldMkLst>
          <pc:docMk/>
          <pc:sldMk cId="0" sldId="29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7F57-52C1-48E9-85FF-193EDC7B5FD1}" type="datetimeFigureOut">
              <a:rPr lang="uk-UA" smtClean="0"/>
              <a:pPr/>
              <a:t>14.04.2024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0463-804A-4CA5-86AF-F370D5A166F9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7F57-52C1-48E9-85FF-193EDC7B5FD1}" type="datetimeFigureOut">
              <a:rPr lang="uk-UA" smtClean="0"/>
              <a:pPr/>
              <a:t>14.04.2024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0463-804A-4CA5-86AF-F370D5A166F9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7F57-52C1-48E9-85FF-193EDC7B5FD1}" type="datetimeFigureOut">
              <a:rPr lang="uk-UA" smtClean="0"/>
              <a:pPr/>
              <a:t>14.04.2024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0463-804A-4CA5-86AF-F370D5A166F9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7F57-52C1-48E9-85FF-193EDC7B5FD1}" type="datetimeFigureOut">
              <a:rPr lang="uk-UA" smtClean="0"/>
              <a:pPr/>
              <a:t>14.04.2024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0463-804A-4CA5-86AF-F370D5A166F9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7F57-52C1-48E9-85FF-193EDC7B5FD1}" type="datetimeFigureOut">
              <a:rPr lang="uk-UA" smtClean="0"/>
              <a:pPr/>
              <a:t>14.04.2024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0463-804A-4CA5-86AF-F370D5A166F9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7F57-52C1-48E9-85FF-193EDC7B5FD1}" type="datetimeFigureOut">
              <a:rPr lang="uk-UA" smtClean="0"/>
              <a:pPr/>
              <a:t>14.04.2024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0463-804A-4CA5-86AF-F370D5A166F9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7F57-52C1-48E9-85FF-193EDC7B5FD1}" type="datetimeFigureOut">
              <a:rPr lang="uk-UA" smtClean="0"/>
              <a:pPr/>
              <a:t>14.04.2024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0463-804A-4CA5-86AF-F370D5A166F9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7F57-52C1-48E9-85FF-193EDC7B5FD1}" type="datetimeFigureOut">
              <a:rPr lang="uk-UA" smtClean="0"/>
              <a:pPr/>
              <a:t>14.04.2024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0463-804A-4CA5-86AF-F370D5A166F9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7F57-52C1-48E9-85FF-193EDC7B5FD1}" type="datetimeFigureOut">
              <a:rPr lang="uk-UA" smtClean="0"/>
              <a:pPr/>
              <a:t>14.04.2024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0463-804A-4CA5-86AF-F370D5A166F9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7F57-52C1-48E9-85FF-193EDC7B5FD1}" type="datetimeFigureOut">
              <a:rPr lang="uk-UA" smtClean="0"/>
              <a:pPr/>
              <a:t>14.04.2024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0463-804A-4CA5-86AF-F370D5A166F9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D7F57-52C1-48E9-85FF-193EDC7B5FD1}" type="datetimeFigureOut">
              <a:rPr lang="uk-UA" smtClean="0"/>
              <a:pPr/>
              <a:t>14.04.2024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E0463-804A-4CA5-86AF-F370D5A166F9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D7F57-52C1-48E9-85FF-193EDC7B5FD1}" type="datetimeFigureOut">
              <a:rPr lang="uk-UA" smtClean="0"/>
              <a:pPr/>
              <a:t>14.04.2024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E0463-804A-4CA5-86AF-F370D5A166F9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1124744"/>
            <a:ext cx="9144000" cy="3960440"/>
          </a:xfrm>
          <a:prstGeom prst="roundRect">
            <a:avLst/>
          </a:prstGeom>
          <a:solidFill>
            <a:srgbClr val="9EF03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3600" b="1" i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Зв’язок прийменника з непрямими відмінками іменника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04664"/>
            <a:ext cx="75608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П’ятнадцяте квітня</a:t>
            </a:r>
          </a:p>
          <a:p>
            <a:pPr algn="ctr"/>
            <a:r>
              <a:rPr lang="uk-UA" sz="4000" b="1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Класна робота</a:t>
            </a:r>
          </a:p>
        </p:txBody>
      </p:sp>
      <p:pic>
        <p:nvPicPr>
          <p:cNvPr id="18436" name="Picture 4" descr="https://im0-tub-ua.yandex.net/i?id=6cfc6fe577ffa5a11c8b752d1f33f369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293096"/>
            <a:ext cx="2952328" cy="25649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51520" y="657277"/>
            <a:ext cx="8640960" cy="5262979"/>
          </a:xfrm>
          <a:prstGeom prst="rect">
            <a:avLst/>
          </a:prstGeom>
          <a:solidFill>
            <a:srgbClr val="D6E23E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Мета:</a:t>
            </a:r>
            <a:endParaRPr kumimoji="0" lang="uk-UA" sz="28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r>
              <a:rPr kumimoji="0" lang="uk-UA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авчальна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: поглибити знання учнів про особливості прийменника як службової частини мови, ознайомити їх з основними правилами вживання прийменника з іменниками, визначати види прийменників за будовою;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</a:t>
            </a:r>
            <a:r>
              <a:rPr kumimoji="0" lang="uk-UA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озвивальна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:удосконалювати вміння вживати прийменники в усному та писемному мовленні; розвивати логічне мислення, дослідницькі і пошукові навички школярів;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b="1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r>
              <a:rPr kumimoji="0" lang="uk-UA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иховна: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виховувати шанобливе ставлення до </a:t>
            </a:r>
            <a:r>
              <a:rPr lang="uk-UA" sz="28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природи 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рідного </a:t>
            </a:r>
            <a:r>
              <a:rPr lang="uk-UA" sz="28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краю 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hernyajeva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51520" y="183654"/>
            <a:ext cx="8712968" cy="62478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Робота з текстом.</a:t>
            </a:r>
            <a:endParaRPr kumimoji="0" lang="uk-UA" sz="2000" b="0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Виразно прочитайте текст, визначте тему, стиль та тип мовлення.</a:t>
            </a:r>
            <a:r>
              <a:rPr kumimoji="0" lang="uk-UA" sz="20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kumimoji="0" lang="uk-UA" sz="2000" b="1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Виразне читання тексту.</a:t>
            </a:r>
            <a:endParaRPr kumimoji="0" lang="uk-UA" sz="2000" b="0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                                               </a:t>
            </a:r>
            <a:r>
              <a:rPr kumimoji="0" lang="uk-UA" sz="2000" b="0" i="1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Конвалії</a:t>
            </a:r>
            <a:endParaRPr kumimoji="0" lang="uk-UA" sz="2000" b="0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1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 Конвалії – ніжні, з витонченим ароматом, весняні квіти, котрі, мов чарівні білосніжні перлини, розсипані попід тінявими деревами в лісі, на галявинах та байраках. Це дивовижні, природою викохані квіти.</a:t>
            </a:r>
            <a:endParaRPr kumimoji="0" lang="uk-UA" sz="2000" b="0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1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 Скільки казок, легенд пов’язано з цією чудовою рослиною!  Коли Білосніжка рятувалася від лихої мачухи, вона ненароком розгубила своє намисто, і воно перетворилося на запашні квітки, котрі слугували ліхтариками для гномів.</a:t>
            </a:r>
            <a:endParaRPr kumimoji="0" lang="uk-UA" sz="2000" b="0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1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  Із української легенди, що народилася серед давніх волинських пущ, дізнаємося, що конвалії - то щасливий сміх Мавки, який чарівним </a:t>
            </a:r>
            <a:r>
              <a:rPr kumimoji="0" lang="uk-UA" sz="2000" b="0" i="1" u="none" strike="noStrike" cap="none" normalizeH="0" baseline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перлиновим</a:t>
            </a:r>
            <a:r>
              <a:rPr kumimoji="0" lang="uk-UA" sz="2000" b="0" i="1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сяйвом спадав на лісові трави. У поетичних творах квіти конвалії завжди ототожнюються з чистотою, ніжністю, вірністю, коханням.</a:t>
            </a:r>
            <a:endParaRPr kumimoji="0" lang="uk-UA" sz="2000" b="0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 </a:t>
            </a:r>
            <a:r>
              <a:rPr kumimoji="0" lang="uk-UA" sz="2000" b="1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Об’єднавшись у 3 групи, виписати словосполучення з прийменниками, вказавши відмінок  іменника, з яким вжитий</a:t>
            </a:r>
            <a:r>
              <a:rPr kumimoji="0" lang="uk-UA" sz="2000" b="1" i="0" u="none" strike="noStrike" cap="none" normalizeH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прийменник.</a:t>
            </a:r>
            <a:r>
              <a:rPr kumimoji="0" lang="uk-UA" sz="2000" b="1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kumimoji="0" lang="uk-UA" sz="2000" b="0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(1 група – 1 абзац, 2 група – 2 абзац, 3 група – 3абзац.)</a:t>
            </a: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вырезанными противолежащими углами 1"/>
          <p:cNvSpPr/>
          <p:nvPr/>
        </p:nvSpPr>
        <p:spPr>
          <a:xfrm>
            <a:off x="0" y="0"/>
            <a:ext cx="9144000" cy="6858000"/>
          </a:xfrm>
          <a:prstGeom prst="snip2DiagRect">
            <a:avLst/>
          </a:prstGeom>
          <a:solidFill>
            <a:schemeClr val="bg1"/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/>
              <a:t>« Я- редактор» ПРРР</a:t>
            </a:r>
            <a:endParaRPr lang="uk-UA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23528" y="216080"/>
            <a:ext cx="7992888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« Я- редактор» (робота в парах )</a:t>
            </a:r>
            <a:endParaRPr kumimoji="0" lang="uk-UA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Запишіть правильний варіант прийменника</a:t>
            </a:r>
            <a:r>
              <a:rPr kumimoji="0" lang="uk-UA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, ставлячи іменник у відповідному відмінку.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1.Він (по, </a:t>
            </a:r>
            <a:r>
              <a:rPr kumimoji="0" lang="uk-UA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за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, від) походженням українець.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2.Я живу (</a:t>
            </a:r>
            <a:r>
              <a:rPr kumimoji="0" lang="uk-UA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на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, по, в) вулиці Т. Г. Шевченка.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3.Брат пішов у магазин(за, </a:t>
            </a:r>
            <a:r>
              <a:rPr kumimoji="0" lang="uk-UA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по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)хліб.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4.Клієнт банку одержав гроші  (по, за, </a:t>
            </a:r>
            <a:r>
              <a:rPr kumimoji="0" lang="uk-UA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на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, в) рахунок. 2 ряд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5.Це було  ще ( при, від, </a:t>
            </a:r>
            <a:r>
              <a:rPr kumimoji="0" lang="uk-UA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за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, в)життя моїх пращурів.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6.Цікаво було виконувати домашнє завдання в зошиті </a:t>
            </a:r>
            <a:r>
              <a:rPr kumimoji="0" lang="uk-UA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uk-UA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з</a:t>
            </a:r>
            <a:r>
              <a:rPr kumimoji="0" lang="uk-UA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по,для) історія.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7.Розповідь екскурсовода тривала( на протязі, </a:t>
            </a:r>
            <a:r>
              <a:rPr kumimoji="0" lang="uk-UA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протягом</a:t>
            </a:r>
            <a:r>
              <a:rPr kumimoji="0" lang="uk-U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 година.</a:t>
            </a:r>
          </a:p>
        </p:txBody>
      </p:sp>
    </p:spTree>
  </p:cSld>
  <p:clrMapOvr>
    <a:masterClrMapping/>
  </p:clrMapOvr>
  <p:transition>
    <p:cover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315781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“ Майстерня лінгвіста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uk-UA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uk-UA" sz="3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Робота в зошиті</a:t>
            </a:r>
            <a:endParaRPr kumimoji="0" lang="uk-UA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(Заповнити табличку .1 ряд – прості, 2 ряд – складні, 3 ряд – складені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kumimoji="0" lang="uk-UA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У, попри, для, залежно від, поміж,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до ,з-за, заради, відповідно до, під кінець,  з- попід, поперед, через, заради, перед, із-за, на відміну від, у разі, з, при.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32656"/>
          <a:ext cx="8229600" cy="5076564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ПРОСТІ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СКЛАДНІ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chemeClr val="tx1"/>
                          </a:solidFill>
                        </a:rPr>
                        <a:t>СКЛАДЕНІ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4476">
                <a:tc>
                  <a:txBody>
                    <a:bodyPr/>
                    <a:lstStyle/>
                    <a:p>
                      <a:r>
                        <a:rPr lang="uk-UA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У,</a:t>
                      </a:r>
                      <a:r>
                        <a:rPr lang="uk-UA" sz="36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для, до,з, при, через</a:t>
                      </a:r>
                      <a:endParaRPr lang="uk-UA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3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Попри,</a:t>
                      </a:r>
                    </a:p>
                    <a:p>
                      <a:r>
                        <a:rPr lang="uk-UA" sz="3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з-поміж, </a:t>
                      </a:r>
                    </a:p>
                    <a:p>
                      <a:r>
                        <a:rPr lang="uk-UA" sz="3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з-за,заради, з- попід, поперед,</a:t>
                      </a:r>
                    </a:p>
                    <a:p>
                      <a:r>
                        <a:rPr lang="uk-UA" sz="32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із-за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Залежно від,</a:t>
                      </a:r>
                      <a:r>
                        <a:rPr lang="uk-UA" sz="280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r>
                        <a:rPr lang="uk-UA" sz="2800" baseline="0" dirty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відповідно до, під кінець, на відміну від, у разі</a:t>
                      </a:r>
                      <a:endParaRPr lang="uk-UA" sz="2800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9512" y="261229"/>
            <a:ext cx="8352928" cy="569386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Вправа «Упіймай помилку»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( відредагуйте  словосполучення і речення)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Ходити по хатам; знання по фізиці, відповідно до закону, хворіти грипом,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діяти по правилах,іти за хлібом,по замовленню, ліки проти застуди,в десять годин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kumimoji="0" lang="uk-UA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Моя сестра по фаху лікар. Учень пропустив три дні по хворобі. хворіти грипом.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Вони  сміялися наді мною. Ми говорили за нашого улюбленого футболіста.</a:t>
            </a:r>
          </a:p>
        </p:txBody>
      </p:sp>
    </p:spTree>
  </p:cSld>
  <p:clrMapOvr>
    <a:masterClrMapping/>
  </p:clrMapOvr>
  <p:transition>
    <p:wheel spokes="8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587</Words>
  <Application>Microsoft Office PowerPoint</Application>
  <PresentationFormat>Екран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2" baseType="lpstr">
      <vt:lpstr>Arial</vt:lpstr>
      <vt:lpstr>Calibri</vt:lpstr>
      <vt:lpstr>Tahoma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Виктория Зайцева</cp:lastModifiedBy>
  <cp:revision>38</cp:revision>
  <dcterms:created xsi:type="dcterms:W3CDTF">2017-03-21T22:05:49Z</dcterms:created>
  <dcterms:modified xsi:type="dcterms:W3CDTF">2024-04-14T06:36:23Z</dcterms:modified>
</cp:coreProperties>
</file>