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7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519E-8157-488A-9A2A-1D296BB599D2}" type="datetimeFigureOut">
              <a:rPr lang="uk-UA" smtClean="0"/>
              <a:pPr/>
              <a:t>07.05.2024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0F0E-E5D4-46A0-87EE-B5509025055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8" name="Picture 4" descr="C:\Users\Юрий\Desktop\Займенник\46f77ba7565fb15ab2267b2295c7b7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58891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23728" y="1988840"/>
            <a:ext cx="55573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Восьме травня</a:t>
            </a:r>
          </a:p>
          <a:p>
            <a:r>
              <a:rPr lang="uk-UA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Класна робота</a:t>
            </a:r>
          </a:p>
          <a:p>
            <a:r>
              <a:rPr lang="uk-UA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Правопис часток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Разом</a:t>
            </a:r>
          </a:p>
        </p:txBody>
      </p:sp>
      <p:pic>
        <p:nvPicPr>
          <p:cNvPr id="2050" name="Picture 2" descr="C:\Users\Юрий\Desktop\Займенник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20880" cy="52565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2348880"/>
            <a:ext cx="3361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Аби -, ані -, де -, чи -, чим -,</a:t>
            </a:r>
          </a:p>
          <a:p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 -, як -,сь -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Наприклад: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анітрохи, щось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64502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Би(б), то, що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складі сполучників 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щоб, нібито, абощо, немовбито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4653136"/>
            <a:ext cx="4455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Же( ж) 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складі часток :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аякже, атож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Тренувальна вправа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uk-UA" dirty="0"/>
              <a:t>і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Доберіть репліки популярному персонажу, які б містили частки, що пишемо разом.</a:t>
            </a:r>
          </a:p>
        </p:txBody>
      </p:sp>
      <p:pic>
        <p:nvPicPr>
          <p:cNvPr id="3074" name="Picture 2" descr="C:\Users\Юрий\Desktop\Займенник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7544" y="1556792"/>
            <a:ext cx="3024336" cy="165020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75" name="Picture 3" descr="C:\Users\Юрий\Desktop\Займенник\images (3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15616" y="3140968"/>
            <a:ext cx="3312368" cy="16430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076" name="Picture 4" descr="C:\Users\Юрий\Desktop\Займенник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97152"/>
            <a:ext cx="2847975" cy="16097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Через дефіс</a:t>
            </a:r>
          </a:p>
        </p:txBody>
      </p:sp>
      <p:pic>
        <p:nvPicPr>
          <p:cNvPr id="6" name="Picture 2" descr="C:\Users\Юрий\Desktop\Займенник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24936" cy="5127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2924944"/>
            <a:ext cx="4702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Казна -, хтозна -, - будь, будь -, небудь -: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будь-хто,  який - небудь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3789040"/>
            <a:ext cx="48129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Бо, но, то, от, таки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коли вони виділяють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значення окремого слова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: давай – но, 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зробив – таки.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Частку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таки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пишемо окремо, якщо вона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стоїть перед словом, якого стосується: 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таки зробив.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Тренувальна вправа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96855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Доберіть репліки популярному персонажу, які б містили частки, що пишемо через дефіс.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098" name="Picture 2" descr="C:\Users\Юрий\Desktop\Займенник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352675" cy="19431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099" name="Picture 3" descr="C:\Users\Юрий\Desktop\Займенник\images (2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84984"/>
            <a:ext cx="3333750" cy="16561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00" name="Picture 4" descr="C:\Users\Юрий\Desktop\Займенник\images (2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869160"/>
            <a:ext cx="2914650" cy="15716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Окремо</a:t>
            </a:r>
          </a:p>
        </p:txBody>
      </p:sp>
      <p:pic>
        <p:nvPicPr>
          <p:cNvPr id="6" name="Picture 2" descr="C:\Users\Юрий\Desktop\Займенник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496944" cy="48245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2852936"/>
            <a:ext cx="4183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Би(б), же(ж)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: коли б, прийшов же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3501008"/>
            <a:ext cx="5285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 сполуках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дарма що, поки що, хіба що,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тільки що, що ж до.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293096"/>
            <a:ext cx="45444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Якщо між часткою і словом , до якого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вона приєднується, стоїть інша частка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чи прийменник: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все ж таки, іди ж бо…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Тренувальна вправа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Ота(ж), зрозуміли(б),</a:t>
            </a:r>
          </a:p>
          <a:p>
            <a:pPr marL="88900" indent="-8890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казна(що), яко(сь), написав   ( таки), ( таки) написав, адже( ж), іди(бо), (що)дня, сиди(ж)бо, як(от), (аби)коли, попроси(ж)бо, неначеб(то), вона(ж)таки, та(й),  хоча(б), поки(що),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(то)за, навряд(чи), зловив(би), хай(спробує), був(би), </a:t>
            </a:r>
          </a:p>
          <a:p>
            <a:pPr marL="88900" indent="-8890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обачніше(б).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9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Допоможи Юлію !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Випиши слова, які треба писати окремо.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5123" name="Picture 3" descr="C:\Users\Юрий\Desktop\Займенник\images (3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3568" y="3284984"/>
            <a:ext cx="3528392" cy="2660659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2771800" y="2852936"/>
            <a:ext cx="1656184" cy="756664"/>
          </a:xfrm>
          <a:prstGeom prst="cloudCallout">
            <a:avLst>
              <a:gd name="adj1" fmla="val -56567"/>
              <a:gd name="adj2" fmla="val 126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Рятуйте!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Самоперевірка. Пригадайте, коли частки пишемо…</a:t>
            </a:r>
          </a:p>
        </p:txBody>
      </p:sp>
      <p:pic>
        <p:nvPicPr>
          <p:cNvPr id="6146" name="Picture 2" descr="C:\Users\Юрий\Desktop\Займенник\images (2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920880" cy="4968552"/>
          </a:xfrm>
          <a:prstGeom prst="rect">
            <a:avLst/>
          </a:prstGeom>
          <a:noFill/>
        </p:spPr>
      </p:pic>
      <p:sp>
        <p:nvSpPr>
          <p:cNvPr id="8" name="Выноска-облако 7"/>
          <p:cNvSpPr/>
          <p:nvPr/>
        </p:nvSpPr>
        <p:spPr>
          <a:xfrm>
            <a:off x="467544" y="1556792"/>
            <a:ext cx="2232248" cy="684656"/>
          </a:xfrm>
          <a:prstGeom prst="cloudCallout">
            <a:avLst>
              <a:gd name="adj1" fmla="val 42456"/>
              <a:gd name="adj2" fmla="val 18751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Разом…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5796136" y="1556792"/>
            <a:ext cx="2439888" cy="612648"/>
          </a:xfrm>
          <a:prstGeom prst="cloudCallout">
            <a:avLst>
              <a:gd name="adj1" fmla="val -26175"/>
              <a:gd name="adj2" fmla="val 26089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Окремо…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0" name="Выноска-облако 9"/>
          <p:cNvSpPr/>
          <p:nvPr/>
        </p:nvSpPr>
        <p:spPr>
          <a:xfrm flipH="1">
            <a:off x="4283968" y="3501008"/>
            <a:ext cx="1453480" cy="1008112"/>
          </a:xfrm>
          <a:prstGeom prst="cloudCallout">
            <a:avLst>
              <a:gd name="adj1" fmla="val 37005"/>
              <a:gd name="adj2" fmla="val -134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Через дефіс…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/>
              <a:t>§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49.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Правопис часток. Сторінка 183.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Вправа 528.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Творче завдання ( за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бажанням)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Юрий\Desktop\Малишко\Без названия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933056"/>
            <a:ext cx="2409825" cy="18954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377</Words>
  <Application>Microsoft Office PowerPoint</Application>
  <PresentationFormat>Екран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Презентація PowerPoint</vt:lpstr>
      <vt:lpstr>Разом</vt:lpstr>
      <vt:lpstr>Тренувальна вправа</vt:lpstr>
      <vt:lpstr>Через дефіс</vt:lpstr>
      <vt:lpstr>Тренувальна вправа</vt:lpstr>
      <vt:lpstr>Окремо</vt:lpstr>
      <vt:lpstr>Тренувальна вправа</vt:lpstr>
      <vt:lpstr>Самоперевірка. Пригадайте, коли частки пишемо…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Виктория Зайцева</cp:lastModifiedBy>
  <cp:revision>14</cp:revision>
  <dcterms:created xsi:type="dcterms:W3CDTF">2020-05-06T14:59:03Z</dcterms:created>
  <dcterms:modified xsi:type="dcterms:W3CDTF">2024-05-07T18:40:39Z</dcterms:modified>
</cp:coreProperties>
</file>