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536684-233F-4B09-B9F8-B89C2DA9CE94}" v="1" dt="2024-10-08T08:12:16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8" autoAdjust="0"/>
    <p:restoredTop sz="94660"/>
  </p:normalViewPr>
  <p:slideViewPr>
    <p:cSldViewPr>
      <p:cViewPr varScale="1">
        <p:scale>
          <a:sx n="60" d="100"/>
          <a:sy n="60" d="100"/>
        </p:scale>
        <p:origin x="13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95536684-233F-4B09-B9F8-B89C2DA9CE94}"/>
    <pc:docChg chg="custSel modSld">
      <pc:chgData name="Елена Зайцева" userId="e4c7a7f2c879dab9" providerId="LiveId" clId="{95536684-233F-4B09-B9F8-B89C2DA9CE94}" dt="2024-10-08T08:13:31.565" v="38" actId="1076"/>
      <pc:docMkLst>
        <pc:docMk/>
      </pc:docMkLst>
      <pc:sldChg chg="addSp delSp modSp mod">
        <pc:chgData name="Елена Зайцева" userId="e4c7a7f2c879dab9" providerId="LiveId" clId="{95536684-233F-4B09-B9F8-B89C2DA9CE94}" dt="2024-10-08T08:13:31.565" v="38" actId="1076"/>
        <pc:sldMkLst>
          <pc:docMk/>
          <pc:sldMk cId="0" sldId="256"/>
        </pc:sldMkLst>
        <pc:spChg chg="add mod">
          <ac:chgData name="Елена Зайцева" userId="e4c7a7f2c879dab9" providerId="LiveId" clId="{95536684-233F-4B09-B9F8-B89C2DA9CE94}" dt="2024-10-08T08:13:24.236" v="37" actId="113"/>
          <ac:spMkLst>
            <pc:docMk/>
            <pc:sldMk cId="0" sldId="256"/>
            <ac:spMk id="2" creationId="{316E5269-AE94-1E51-C648-B61DD655424F}"/>
          </ac:spMkLst>
        </pc:spChg>
        <pc:spChg chg="del mod">
          <ac:chgData name="Елена Зайцева" userId="e4c7a7f2c879dab9" providerId="LiveId" clId="{95536684-233F-4B09-B9F8-B89C2DA9CE94}" dt="2024-10-08T08:11:49.599" v="1" actId="478"/>
          <ac:spMkLst>
            <pc:docMk/>
            <pc:sldMk cId="0" sldId="256"/>
            <ac:spMk id="6" creationId="{00000000-0000-0000-0000-000000000000}"/>
          </ac:spMkLst>
        </pc:spChg>
        <pc:picChg chg="mod">
          <ac:chgData name="Елена Зайцева" userId="e4c7a7f2c879dab9" providerId="LiveId" clId="{95536684-233F-4B09-B9F8-B89C2DA9CE94}" dt="2024-10-08T08:13:31.565" v="38" actId="1076"/>
          <ac:picMkLst>
            <pc:docMk/>
            <pc:sldMk cId="0" sldId="256"/>
            <ac:picMk id="102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Mobile-conversa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917" y="4877"/>
            <a:ext cx="6858000" cy="685800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6E5269-AE94-1E51-C648-B61DD655424F}"/>
              </a:ext>
            </a:extLst>
          </p:cNvPr>
          <p:cNvSpPr txBox="1"/>
          <p:nvPr/>
        </p:nvSpPr>
        <p:spPr>
          <a:xfrm>
            <a:off x="5148064" y="764704"/>
            <a:ext cx="3528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/>
              <a:t>Дев’яте жовтня</a:t>
            </a:r>
          </a:p>
          <a:p>
            <a:pPr algn="ctr"/>
            <a:r>
              <a:rPr lang="uk-UA" sz="3200" b="1" dirty="0"/>
              <a:t>Класна робота</a:t>
            </a:r>
          </a:p>
          <a:p>
            <a:pPr algn="ctr"/>
            <a:r>
              <a:rPr lang="ru-RU" sz="3200" b="1" dirty="0" err="1"/>
              <a:t>Орфографічний</a:t>
            </a:r>
            <a:r>
              <a:rPr lang="ru-RU" sz="3200" b="1" dirty="0"/>
              <a:t> практикум. Апостроф. </a:t>
            </a:r>
            <a:r>
              <a:rPr lang="ru-RU" sz="3200" b="1" dirty="0" err="1"/>
              <a:t>М’який</a:t>
            </a:r>
            <a:r>
              <a:rPr lang="ru-RU" sz="3200" b="1" dirty="0"/>
              <a:t> знак</a:t>
            </a:r>
            <a:endParaRPr lang="uk-UA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42976" y="642918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 Abril Fatface"/>
              </a:rPr>
              <a:t> </a:t>
            </a:r>
            <a:endParaRPr lang="uk-UA" sz="3200" dirty="0">
              <a:latin typeface=" Abril Fatface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857232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 Alice"/>
                <a:ea typeface="Times New Roman" pitchFamily="18" charset="0"/>
                <a:cs typeface="Times New Roman" pitchFamily="18" charset="0"/>
              </a:rPr>
              <a:t>  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 Alice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 flipH="1" flipV="1">
            <a:off x="1428728" y="1643050"/>
            <a:ext cx="74094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571480"/>
            <a:ext cx="7715304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uk-UA" b="1" dirty="0">
                <a:latin typeface=" Abril Fatface"/>
              </a:rPr>
              <a:t> </a:t>
            </a:r>
          </a:p>
          <a:p>
            <a:pPr indent="357188" algn="ctr"/>
            <a:r>
              <a:rPr lang="uk-UA" sz="2400" b="1" dirty="0">
                <a:latin typeface=" Abril Fatface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 Abril Fatface"/>
                <a:ea typeface="Times New Roman" pitchFamily="18" charset="0"/>
                <a:cs typeface="Times New Roman" pitchFamily="18" charset="0"/>
              </a:rPr>
              <a:t> </a:t>
            </a:r>
            <a:endParaRPr lang="uk-UA" sz="2400" b="1" dirty="0">
              <a:latin typeface=" Abril Fatface"/>
              <a:ea typeface="Times New Roman" pitchFamily="18" charset="0"/>
              <a:cs typeface="Times New Roman" pitchFamily="18" charset="0"/>
            </a:endParaRPr>
          </a:p>
          <a:p>
            <a:pPr indent="357188" algn="ctr"/>
            <a:endParaRPr lang="ru-RU" sz="2000" b="1" dirty="0">
              <a:solidFill>
                <a:srgbClr val="FF0000"/>
              </a:solidFill>
              <a:latin typeface=" Alice"/>
            </a:endParaRPr>
          </a:p>
          <a:p>
            <a:pPr indent="355600" algn="just">
              <a:spcBef>
                <a:spcPts val="600"/>
              </a:spcBef>
              <a:spcAft>
                <a:spcPct val="0"/>
              </a:spcAft>
            </a:pPr>
            <a:r>
              <a:rPr lang="uk-UA" sz="2000" b="1" dirty="0">
                <a:latin typeface=" Alice"/>
              </a:rPr>
              <a:t> </a:t>
            </a:r>
            <a:r>
              <a:rPr lang="uk-UA" sz="2000" i="1" dirty="0">
                <a:latin typeface=" Alice"/>
              </a:rPr>
              <a:t> </a:t>
            </a:r>
            <a:endParaRPr lang="uk-UA" sz="2000" b="1" i="1" dirty="0">
              <a:latin typeface=" Alice"/>
            </a:endParaRPr>
          </a:p>
          <a:p>
            <a:pPr indent="355600" algn="just">
              <a:spcBef>
                <a:spcPts val="600"/>
              </a:spcBef>
              <a:spcAft>
                <a:spcPct val="0"/>
              </a:spcAft>
            </a:pPr>
            <a:endParaRPr lang="uk-UA" sz="2000" b="1" i="1" dirty="0">
              <a:latin typeface=" Alice"/>
            </a:endParaRPr>
          </a:p>
          <a:p>
            <a:pPr indent="355600" algn="just">
              <a:spcBef>
                <a:spcPts val="600"/>
              </a:spcBef>
              <a:spcAft>
                <a:spcPct val="0"/>
              </a:spcAft>
            </a:pPr>
            <a:endParaRPr lang="uk-UA" sz="2000" b="1" i="1" dirty="0">
              <a:latin typeface=" Alice"/>
            </a:endParaRPr>
          </a:p>
          <a:p>
            <a:r>
              <a:rPr lang="uk-UA" sz="2000" b="1" dirty="0">
                <a:latin typeface=" Alice"/>
              </a:rPr>
              <a:t> </a:t>
            </a:r>
            <a:endParaRPr lang="ru-RU" sz="2200" dirty="0">
              <a:latin typeface=" Alice"/>
            </a:endParaRPr>
          </a:p>
          <a:p>
            <a:pPr algn="just" defTabSz="185738"/>
            <a:endParaRPr lang="ru-RU" sz="2400" dirty="0">
              <a:latin typeface=" Alice"/>
            </a:endParaRPr>
          </a:p>
          <a:p>
            <a:endParaRPr lang="ru-RU" sz="2400" b="1" dirty="0">
              <a:latin typeface=" Alice"/>
            </a:endParaRPr>
          </a:p>
          <a:p>
            <a:r>
              <a:rPr lang="ru-RU" sz="2400" b="1" dirty="0">
                <a:latin typeface=" Alice"/>
              </a:rPr>
              <a:t>  </a:t>
            </a:r>
            <a:r>
              <a:rPr lang="uk-UA" sz="2400" b="1" dirty="0">
                <a:latin typeface=" Alice"/>
              </a:rPr>
              <a:t> 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8572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2060"/>
                </a:solidFill>
                <a:latin typeface=" Abril Fatface"/>
              </a:rPr>
              <a:t> </a:t>
            </a:r>
            <a:r>
              <a:rPr lang="uk-UA" sz="2400" b="1" dirty="0">
                <a:solidFill>
                  <a:srgbClr val="002060"/>
                </a:solidFill>
                <a:latin typeface="Open Sans"/>
              </a:rPr>
              <a:t>М</a:t>
            </a:r>
            <a:r>
              <a:rPr lang="en-US" sz="2400" dirty="0">
                <a:solidFill>
                  <a:srgbClr val="002060"/>
                </a:solidFill>
                <a:latin typeface="Open Sans"/>
              </a:rPr>
              <a:t>’</a:t>
            </a:r>
            <a:r>
              <a:rPr lang="uk-UA" sz="2400" b="1" dirty="0">
                <a:solidFill>
                  <a:srgbClr val="002060"/>
                </a:solidFill>
                <a:latin typeface="Open Sans"/>
              </a:rPr>
              <a:t>ЯКИЙ ЗНАК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42910" y="785794"/>
          <a:ext cx="8286808" cy="5583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8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b="1" dirty="0">
                          <a:latin typeface=" Open Sans"/>
                        </a:rPr>
                        <a:t>Пишемо 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>
                          <a:latin typeface="Open Sans"/>
                        </a:rPr>
                        <a:t>Не пишемо 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934">
                <a:tc>
                  <a:txBody>
                    <a:bodyPr/>
                    <a:lstStyle/>
                    <a:p>
                      <a:r>
                        <a:rPr lang="uk-UA" sz="1500" dirty="0">
                          <a:latin typeface=" Open Sans"/>
                        </a:rPr>
                        <a:t>після</a:t>
                      </a:r>
                      <a:r>
                        <a:rPr lang="uk-UA" sz="1500" baseline="0" dirty="0">
                          <a:latin typeface=" Open Sans"/>
                        </a:rPr>
                        <a:t> </a:t>
                      </a:r>
                      <a:r>
                        <a:rPr lang="uk-UA" sz="1500" b="1" i="1" baseline="0" dirty="0">
                          <a:latin typeface=" Open Sans"/>
                        </a:rPr>
                        <a:t>д,т, з,с, ц, л, н</a:t>
                      </a:r>
                    </a:p>
                    <a:p>
                      <a:r>
                        <a:rPr lang="uk-UA" sz="1500" b="1" i="1" baseline="0" dirty="0">
                          <a:latin typeface=" Open Sans"/>
                        </a:rPr>
                        <a:t>Де Ти </a:t>
                      </a:r>
                      <a:r>
                        <a:rPr lang="uk-UA" sz="1500" b="1" i="1" baseline="0" dirty="0" err="1">
                          <a:latin typeface=" Open Sans"/>
                        </a:rPr>
                        <a:t>ЗїСи</a:t>
                      </a:r>
                      <a:r>
                        <a:rPr lang="uk-UA" sz="1500" b="1" i="1" baseline="0" dirty="0">
                          <a:latin typeface=" Open Sans"/>
                        </a:rPr>
                        <a:t> Ці </a:t>
                      </a:r>
                      <a:r>
                        <a:rPr lang="uk-UA" sz="1500" b="1" i="1" baseline="0" dirty="0" err="1">
                          <a:latin typeface=" Open Sans"/>
                        </a:rPr>
                        <a:t>ЛиНи</a:t>
                      </a:r>
                      <a:r>
                        <a:rPr lang="uk-UA" sz="1500" b="1" i="1" baseline="0" dirty="0">
                          <a:latin typeface=" Open Sans"/>
                        </a:rPr>
                        <a:t>?</a:t>
                      </a:r>
                      <a:endParaRPr lang="uk-UA" sz="1500" b="1" i="1" dirty="0">
                        <a:latin typeface=" 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>
                          <a:latin typeface="Open Sans"/>
                        </a:rPr>
                        <a:t>після </a:t>
                      </a:r>
                      <a:r>
                        <a:rPr lang="uk-UA" sz="1500" b="1" i="1" dirty="0">
                          <a:latin typeface="Open Sans"/>
                        </a:rPr>
                        <a:t>б, п, в, м, ф, ж, ч, ш, щ</a:t>
                      </a:r>
                      <a:r>
                        <a:rPr lang="uk-UA" sz="1500" i="1" dirty="0">
                          <a:latin typeface="Open Sans"/>
                        </a:rPr>
                        <a:t>:</a:t>
                      </a:r>
                      <a:r>
                        <a:rPr lang="uk-UA" sz="1500" i="1" baseline="0" dirty="0">
                          <a:latin typeface="Open Sans"/>
                        </a:rPr>
                        <a:t> </a:t>
                      </a:r>
                      <a:r>
                        <a:rPr lang="uk-UA" sz="1500" b="1" i="1" baseline="0" dirty="0">
                          <a:latin typeface="Open Sans"/>
                        </a:rPr>
                        <a:t>любов, піч, ніж</a:t>
                      </a:r>
                      <a:r>
                        <a:rPr lang="uk-UA" sz="1500" b="1" i="0" baseline="0" dirty="0">
                          <a:latin typeface="Open Sans"/>
                        </a:rPr>
                        <a:t>;</a:t>
                      </a:r>
                      <a:endParaRPr lang="uk-UA" sz="1500" b="1" i="0" dirty="0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dirty="0">
                          <a:latin typeface=" Open Sans"/>
                        </a:rPr>
                        <a:t>1) на позначення м'якості приголосних у кінці слова чи складу: </a:t>
                      </a:r>
                      <a:r>
                        <a:rPr lang="uk-UA" sz="1500" b="1" i="1" dirty="0">
                          <a:latin typeface=" Open Sans"/>
                        </a:rPr>
                        <a:t>сіль, вільний, напишіть</a:t>
                      </a:r>
                      <a:r>
                        <a:rPr lang="uk-UA" sz="1500" b="1" i="0" dirty="0">
                          <a:latin typeface=" Open Sans"/>
                        </a:rPr>
                        <a:t>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>
                          <a:latin typeface="Open Sans"/>
                        </a:rPr>
                        <a:t>1) після</a:t>
                      </a:r>
                      <a:r>
                        <a:rPr lang="uk-UA" sz="1500" baseline="0" dirty="0">
                          <a:latin typeface="Open Sans"/>
                        </a:rPr>
                        <a:t> </a:t>
                      </a:r>
                      <a:r>
                        <a:rPr lang="uk-UA" sz="1500" b="1" i="1" baseline="0" dirty="0">
                          <a:latin typeface="Open Sans"/>
                        </a:rPr>
                        <a:t>р</a:t>
                      </a:r>
                      <a:r>
                        <a:rPr lang="uk-UA" sz="1500" baseline="0" dirty="0">
                          <a:latin typeface="Open Sans"/>
                        </a:rPr>
                        <a:t> у кінці слова та складу: </a:t>
                      </a:r>
                      <a:r>
                        <a:rPr lang="uk-UA" sz="1500" i="1" baseline="0" dirty="0">
                          <a:latin typeface="Open Sans"/>
                        </a:rPr>
                        <a:t>гіркий, кобзар, Харків</a:t>
                      </a:r>
                      <a:r>
                        <a:rPr lang="uk-UA" sz="1500" baseline="0" dirty="0">
                          <a:latin typeface="Open Sans"/>
                        </a:rPr>
                        <a:t>; </a:t>
                      </a:r>
                      <a:r>
                        <a:rPr lang="uk-UA" sz="1500" b="1" baseline="0" dirty="0">
                          <a:latin typeface="Open Sans"/>
                        </a:rPr>
                        <a:t>АЛЕ </a:t>
                      </a:r>
                      <a:r>
                        <a:rPr lang="uk-UA" sz="1500" b="1" i="1" baseline="0" dirty="0">
                          <a:latin typeface="Open Sans"/>
                        </a:rPr>
                        <a:t>Горький</a:t>
                      </a:r>
                      <a:r>
                        <a:rPr lang="uk-UA" sz="1500" b="1" i="0" baseline="0" dirty="0">
                          <a:latin typeface="Open Sans"/>
                        </a:rPr>
                        <a:t>;</a:t>
                      </a:r>
                      <a:endParaRPr lang="uk-UA" sz="1500" b="1" i="0" dirty="0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500" dirty="0">
                          <a:latin typeface=" Open Sans"/>
                        </a:rPr>
                        <a:t>2)</a:t>
                      </a:r>
                      <a:r>
                        <a:rPr lang="uk-UA" sz="1500" baseline="0" dirty="0">
                          <a:latin typeface=" Open Sans"/>
                        </a:rPr>
                        <a:t> у середині складу перед </a:t>
                      </a:r>
                      <a:r>
                        <a:rPr lang="uk-UA" sz="1500" b="1" i="1" baseline="0" dirty="0">
                          <a:latin typeface=" Open Sans"/>
                        </a:rPr>
                        <a:t>о, </a:t>
                      </a:r>
                      <a:r>
                        <a:rPr lang="uk-UA" sz="1500" b="0" i="1" baseline="0" dirty="0">
                          <a:latin typeface=" Open Sans"/>
                        </a:rPr>
                        <a:t>зокрема й після </a:t>
                      </a:r>
                      <a:r>
                        <a:rPr lang="uk-UA" sz="1500" b="1" i="1" baseline="0" dirty="0">
                          <a:latin typeface=" Open Sans"/>
                        </a:rPr>
                        <a:t>р</a:t>
                      </a:r>
                      <a:r>
                        <a:rPr lang="uk-UA" sz="1500" b="1" i="0" baseline="0" dirty="0">
                          <a:latin typeface=" Open Sans"/>
                        </a:rPr>
                        <a:t>: чотирьох, </a:t>
                      </a:r>
                      <a:r>
                        <a:rPr lang="uk-UA" sz="1500" b="1" i="1" baseline="0" dirty="0">
                          <a:latin typeface=" Open Sans"/>
                        </a:rPr>
                        <a:t>гостьовий</a:t>
                      </a:r>
                      <a:r>
                        <a:rPr lang="uk-UA" sz="1500" b="1" i="0" baseline="0" dirty="0">
                          <a:latin typeface=" Open Sans"/>
                        </a:rPr>
                        <a:t>;</a:t>
                      </a:r>
                      <a:endParaRPr lang="uk-UA" sz="1500" b="1" i="0" dirty="0">
                        <a:latin typeface=" 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>
                          <a:latin typeface="Open Sans"/>
                        </a:rPr>
                        <a:t>2)  у</a:t>
                      </a:r>
                      <a:r>
                        <a:rPr lang="uk-UA" sz="1500" baseline="0" dirty="0">
                          <a:latin typeface="Open Sans"/>
                        </a:rPr>
                        <a:t> словах </a:t>
                      </a:r>
                      <a:r>
                        <a:rPr lang="uk-UA" sz="1500" b="1" i="1" baseline="0" dirty="0">
                          <a:latin typeface="Open Sans"/>
                        </a:rPr>
                        <a:t>баский, боязкий, в'язкий, дерзкий, ковзкий, плаский, різкий </a:t>
                      </a:r>
                      <a:r>
                        <a:rPr lang="uk-UA" sz="1500" baseline="0" dirty="0">
                          <a:latin typeface="Open Sans"/>
                        </a:rPr>
                        <a:t>(бо суфікс </a:t>
                      </a:r>
                      <a:r>
                        <a:rPr lang="uk-UA" sz="1500" b="1" i="1" baseline="0" dirty="0">
                          <a:latin typeface="Open Sans"/>
                        </a:rPr>
                        <a:t>-к-</a:t>
                      </a:r>
                      <a:r>
                        <a:rPr lang="uk-UA" sz="1500" baseline="0" dirty="0">
                          <a:latin typeface="Open Sans"/>
                        </a:rPr>
                        <a:t>);</a:t>
                      </a:r>
                      <a:endParaRPr lang="uk-UA" sz="1500" dirty="0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500" dirty="0">
                          <a:latin typeface=" Open Sans"/>
                        </a:rPr>
                        <a:t>3) у суфіксах </a:t>
                      </a:r>
                      <a:r>
                        <a:rPr lang="uk-UA" sz="1500" b="1" i="1" dirty="0" err="1">
                          <a:latin typeface=" Open Sans"/>
                        </a:rPr>
                        <a:t>-ськ-</a:t>
                      </a:r>
                      <a:r>
                        <a:rPr lang="uk-UA" sz="1500" dirty="0">
                          <a:latin typeface=" Open Sans"/>
                        </a:rPr>
                        <a:t>, </a:t>
                      </a:r>
                      <a:r>
                        <a:rPr lang="uk-UA" sz="1500" b="1" i="1" dirty="0" err="1">
                          <a:latin typeface=" Open Sans"/>
                        </a:rPr>
                        <a:t>-зьк-</a:t>
                      </a:r>
                      <a:r>
                        <a:rPr lang="uk-UA" sz="1500" b="1" i="1" dirty="0">
                          <a:latin typeface=" Open Sans"/>
                        </a:rPr>
                        <a:t> , </a:t>
                      </a:r>
                      <a:r>
                        <a:rPr lang="uk-UA" sz="1500" b="1" i="1" dirty="0" err="1">
                          <a:latin typeface=" Open Sans"/>
                        </a:rPr>
                        <a:t>-цьк-</a:t>
                      </a:r>
                      <a:r>
                        <a:rPr lang="uk-UA" sz="1500" b="1" i="1" dirty="0">
                          <a:latin typeface=" Open Sans"/>
                        </a:rPr>
                        <a:t>,</a:t>
                      </a:r>
                      <a:r>
                        <a:rPr lang="uk-UA" sz="1500" b="1" i="1" baseline="0" dirty="0">
                          <a:latin typeface=" Open Sans"/>
                        </a:rPr>
                        <a:t> </a:t>
                      </a:r>
                      <a:r>
                        <a:rPr lang="uk-UA" sz="1500" b="1" i="1" baseline="0" dirty="0" err="1">
                          <a:latin typeface=" Open Sans"/>
                        </a:rPr>
                        <a:t>-еньк-</a:t>
                      </a:r>
                      <a:r>
                        <a:rPr lang="uk-UA" sz="1500" b="1" i="1" baseline="0" dirty="0">
                          <a:latin typeface=" Open Sans"/>
                        </a:rPr>
                        <a:t>, </a:t>
                      </a:r>
                    </a:p>
                    <a:p>
                      <a:r>
                        <a:rPr lang="uk-UA" sz="1500" b="1" i="1" baseline="0" dirty="0" err="1">
                          <a:latin typeface=" Open Sans"/>
                        </a:rPr>
                        <a:t>-ісіньк-</a:t>
                      </a:r>
                      <a:r>
                        <a:rPr lang="uk-UA" sz="1500" b="1" i="1" baseline="0" dirty="0">
                          <a:latin typeface=" Open Sans"/>
                        </a:rPr>
                        <a:t>, </a:t>
                      </a:r>
                      <a:r>
                        <a:rPr lang="uk-UA" sz="1500" b="1" i="1" baseline="0" dirty="0" err="1">
                          <a:latin typeface=" Open Sans"/>
                        </a:rPr>
                        <a:t>-юсіньк-</a:t>
                      </a:r>
                      <a:r>
                        <a:rPr lang="uk-UA" sz="1500" b="1" i="1" baseline="0" dirty="0">
                          <a:latin typeface=" Open Sans"/>
                        </a:rPr>
                        <a:t> </a:t>
                      </a:r>
                      <a:r>
                        <a:rPr lang="uk-UA" sz="1500" b="0" i="0" baseline="0" dirty="0">
                          <a:latin typeface=" Open Sans"/>
                        </a:rPr>
                        <a:t>тощо: </a:t>
                      </a:r>
                      <a:r>
                        <a:rPr lang="uk-UA" sz="1500" b="1" i="1" baseline="0" dirty="0" err="1">
                          <a:latin typeface=" Open Sans"/>
                        </a:rPr>
                        <a:t>козацькиий</a:t>
                      </a:r>
                      <a:r>
                        <a:rPr lang="uk-UA" sz="1500" b="1" i="1" baseline="0" dirty="0">
                          <a:latin typeface=" Open Sans"/>
                        </a:rPr>
                        <a:t>, український, світленький;</a:t>
                      </a:r>
                      <a:endParaRPr lang="uk-UA" sz="1500" b="1" i="1" dirty="0">
                        <a:latin typeface=" 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>
                          <a:latin typeface="Open Sans"/>
                        </a:rPr>
                        <a:t>3) у середині складних числівників:</a:t>
                      </a:r>
                    </a:p>
                    <a:p>
                      <a:r>
                        <a:rPr lang="uk-UA" sz="1500" b="1" i="1" dirty="0">
                          <a:latin typeface="Open Sans"/>
                        </a:rPr>
                        <a:t>п'ятдесят, п'ятсот, дев'ятсот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500" dirty="0">
                          <a:latin typeface=" Open Sans"/>
                        </a:rPr>
                        <a:t>4) у</a:t>
                      </a:r>
                      <a:r>
                        <a:rPr lang="uk-UA" sz="1500" baseline="0" dirty="0">
                          <a:latin typeface=" Open Sans"/>
                        </a:rPr>
                        <a:t> дієсловах </a:t>
                      </a:r>
                      <a:r>
                        <a:rPr lang="uk-UA" sz="1500" b="1" i="1" baseline="0" dirty="0">
                          <a:latin typeface=" Open Sans"/>
                        </a:rPr>
                        <a:t>здається, винось, сядь</a:t>
                      </a:r>
                      <a:endParaRPr lang="uk-UA" sz="1500" b="1" i="1" dirty="0">
                        <a:latin typeface=" 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500" dirty="0">
                          <a:latin typeface="Open Sans"/>
                        </a:rPr>
                        <a:t>4)перед м'якими</a:t>
                      </a:r>
                      <a:r>
                        <a:rPr lang="uk-UA" sz="1500" baseline="0" dirty="0">
                          <a:latin typeface="Open Sans"/>
                        </a:rPr>
                        <a:t> або пом'якшеними (крім випадків після </a:t>
                      </a:r>
                      <a:r>
                        <a:rPr lang="uk-UA" sz="1500" b="1" i="1" baseline="0" dirty="0">
                          <a:latin typeface="Open Sans"/>
                        </a:rPr>
                        <a:t>л</a:t>
                      </a:r>
                      <a:r>
                        <a:rPr lang="uk-UA" sz="1500" baseline="0" dirty="0">
                          <a:latin typeface="Open Sans"/>
                        </a:rPr>
                        <a:t>): </a:t>
                      </a:r>
                      <a:r>
                        <a:rPr lang="uk-UA" sz="1500" b="1" i="1" baseline="0" dirty="0">
                          <a:latin typeface="Open Sans"/>
                        </a:rPr>
                        <a:t>камінці, дитинці, пісня; АЛЕ їдальня</a:t>
                      </a:r>
                      <a:r>
                        <a:rPr lang="uk-UA" sz="1500" b="1" i="0" baseline="0" dirty="0">
                          <a:latin typeface="Open Sans"/>
                        </a:rPr>
                        <a:t>;</a:t>
                      </a:r>
                      <a:endParaRPr lang="uk-UA" sz="1500" b="1" i="0" dirty="0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sz="1500" dirty="0">
                          <a:latin typeface=" Open Sans"/>
                        </a:rPr>
                        <a:t>5) після </a:t>
                      </a:r>
                      <a:r>
                        <a:rPr lang="uk-UA" sz="1500" b="1" i="1" dirty="0">
                          <a:latin typeface=" Open Sans"/>
                        </a:rPr>
                        <a:t>л</a:t>
                      </a:r>
                      <a:r>
                        <a:rPr lang="en-US" sz="1500" b="1" i="1" baseline="0" dirty="0">
                          <a:latin typeface=" Open Sans"/>
                        </a:rPr>
                        <a:t> </a:t>
                      </a:r>
                      <a:r>
                        <a:rPr lang="ru-RU" sz="1500" b="0" i="0" baseline="0" dirty="0">
                          <a:latin typeface=" Open Sans"/>
                        </a:rPr>
                        <a:t>перед </a:t>
                      </a:r>
                      <a:r>
                        <a:rPr lang="ru-RU" sz="1500" b="0" i="0" baseline="0" dirty="0" err="1">
                          <a:latin typeface=" Open Sans"/>
                        </a:rPr>
                        <a:t>приголосн</a:t>
                      </a:r>
                      <a:r>
                        <a:rPr lang="ru-RU" sz="1500" b="0" i="0" baseline="0" dirty="0">
                          <a:latin typeface=" Open Sans"/>
                        </a:rPr>
                        <a:t>. </a:t>
                      </a:r>
                      <a:r>
                        <a:rPr lang="ru-RU" sz="1500" b="0" i="0" baseline="0" dirty="0" err="1">
                          <a:latin typeface=" Open Sans"/>
                        </a:rPr>
                        <a:t>й</a:t>
                      </a:r>
                      <a:r>
                        <a:rPr lang="ru-RU" sz="1500" b="0" i="0" baseline="0" dirty="0">
                          <a:latin typeface=" Open Sans"/>
                        </a:rPr>
                        <a:t> </a:t>
                      </a:r>
                      <a:r>
                        <a:rPr lang="ru-RU" sz="1500" b="0" i="0" baseline="0" dirty="0" err="1">
                          <a:latin typeface=" Open Sans"/>
                        </a:rPr>
                        <a:t>суф.</a:t>
                      </a:r>
                      <a:r>
                        <a:rPr lang="ru-RU" sz="1500" b="1" i="1" baseline="0" dirty="0" err="1">
                          <a:latin typeface=" Open Sans"/>
                        </a:rPr>
                        <a:t>-ськ</a:t>
                      </a:r>
                      <a:r>
                        <a:rPr lang="ru-RU" sz="1500" b="1" i="1" baseline="0" dirty="0">
                          <a:latin typeface=" Open Sans"/>
                        </a:rPr>
                        <a:t>-, -</a:t>
                      </a:r>
                      <a:r>
                        <a:rPr lang="ru-RU" sz="1500" b="1" i="1" baseline="0" dirty="0" err="1">
                          <a:latin typeface=" Open Sans"/>
                        </a:rPr>
                        <a:t>ств</a:t>
                      </a:r>
                      <a:r>
                        <a:rPr lang="ru-RU" sz="1500" b="1" i="1" baseline="0" dirty="0">
                          <a:latin typeface=" Open Sans"/>
                        </a:rPr>
                        <a:t>-, -чик-</a:t>
                      </a:r>
                      <a:r>
                        <a:rPr lang="ru-RU" sz="1500" b="0" i="0" baseline="0" dirty="0">
                          <a:latin typeface=" Open Sans"/>
                        </a:rPr>
                        <a:t>: </a:t>
                      </a:r>
                      <a:r>
                        <a:rPr lang="ru-RU" sz="1500" b="1" i="1" baseline="0" dirty="0">
                          <a:latin typeface=" Open Sans"/>
                        </a:rPr>
                        <a:t>с</a:t>
                      </a:r>
                      <a:r>
                        <a:rPr lang="uk-UA" sz="1500" b="1" i="1" baseline="0" dirty="0">
                          <a:latin typeface=" Open Sans"/>
                        </a:rPr>
                        <a:t>і</a:t>
                      </a:r>
                      <a:r>
                        <a:rPr lang="ru-RU" sz="1500" b="1" i="1" baseline="0" dirty="0" err="1">
                          <a:latin typeface=" Open Sans"/>
                        </a:rPr>
                        <a:t>льський</a:t>
                      </a:r>
                      <a:r>
                        <a:rPr lang="ru-RU" sz="1500" b="1" i="1" baseline="0" dirty="0">
                          <a:latin typeface=" Open Sans"/>
                        </a:rPr>
                        <a:t>,  </a:t>
                      </a:r>
                      <a:r>
                        <a:rPr lang="ru-RU" sz="1500" b="1" i="1" baseline="0" dirty="0" err="1">
                          <a:latin typeface=" Open Sans"/>
                        </a:rPr>
                        <a:t>стільчик</a:t>
                      </a:r>
                      <a:r>
                        <a:rPr lang="ru-RU" sz="1500" b="1" i="1" baseline="0" dirty="0">
                          <a:latin typeface=" Open Sans"/>
                        </a:rPr>
                        <a:t>, </a:t>
                      </a:r>
                      <a:endParaRPr lang="uk-UA" sz="1500" b="1" i="1" dirty="0">
                        <a:latin typeface=" 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500" dirty="0">
                          <a:latin typeface="Open Sans"/>
                        </a:rPr>
                        <a:t>5) після </a:t>
                      </a:r>
                      <a:r>
                        <a:rPr lang="uk-UA" sz="1500" b="1" i="1" dirty="0">
                          <a:latin typeface="Open Sans"/>
                        </a:rPr>
                        <a:t>н </a:t>
                      </a:r>
                      <a:r>
                        <a:rPr lang="uk-UA" sz="1500" b="0" i="0" dirty="0">
                          <a:latin typeface="Open Sans"/>
                        </a:rPr>
                        <a:t>перед </a:t>
                      </a:r>
                      <a:r>
                        <a:rPr lang="uk-UA" sz="1500" b="1" i="1" dirty="0">
                          <a:latin typeface="Open Sans"/>
                        </a:rPr>
                        <a:t>ж,ч,ш,щ,ц </a:t>
                      </a:r>
                      <a:r>
                        <a:rPr lang="uk-UA" sz="1500" b="0" i="0" dirty="0">
                          <a:latin typeface="Open Sans"/>
                        </a:rPr>
                        <a:t>і </a:t>
                      </a:r>
                      <a:r>
                        <a:rPr lang="uk-UA" sz="1500" b="0" i="0" dirty="0" err="1">
                          <a:latin typeface="Open Sans"/>
                        </a:rPr>
                        <a:t>суф</a:t>
                      </a:r>
                      <a:r>
                        <a:rPr lang="uk-UA" sz="1500" b="0" i="0" dirty="0">
                          <a:latin typeface="Open Sans"/>
                        </a:rPr>
                        <a:t>.  </a:t>
                      </a:r>
                      <a:r>
                        <a:rPr lang="uk-UA" sz="1500" b="0" i="0" dirty="0" err="1">
                          <a:latin typeface="Open Sans"/>
                        </a:rPr>
                        <a:t>-</a:t>
                      </a:r>
                      <a:r>
                        <a:rPr lang="uk-UA" sz="1500" b="1" i="0" dirty="0" err="1">
                          <a:latin typeface="Open Sans"/>
                        </a:rPr>
                        <a:t>ськ-</a:t>
                      </a:r>
                      <a:r>
                        <a:rPr lang="uk-UA" sz="1500" b="1" i="0" dirty="0">
                          <a:latin typeface="Open Sans"/>
                        </a:rPr>
                        <a:t>: </a:t>
                      </a:r>
                      <a:r>
                        <a:rPr lang="uk-UA" sz="1500" b="1" i="1" dirty="0">
                          <a:latin typeface="Open Sans"/>
                        </a:rPr>
                        <a:t>менше, Уманщина,український;</a:t>
                      </a:r>
                    </a:p>
                    <a:p>
                      <a:pPr algn="just"/>
                      <a:r>
                        <a:rPr lang="uk-UA" sz="1500" b="1" i="1" dirty="0">
                          <a:latin typeface="Open Sans"/>
                        </a:rPr>
                        <a:t>АЛЕ: женьшень, </a:t>
                      </a:r>
                      <a:r>
                        <a:rPr lang="uk-UA" sz="1500" b="1" i="1" dirty="0" err="1">
                          <a:latin typeface="Open Sans"/>
                        </a:rPr>
                        <a:t>Манчьжурія</a:t>
                      </a:r>
                      <a:endParaRPr lang="uk-UA" sz="1500" b="1" i="1" dirty="0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/>
                      <a:r>
                        <a:rPr lang="uk-UA" sz="1500" dirty="0">
                          <a:latin typeface=" Open Sans"/>
                        </a:rPr>
                        <a:t>6) </a:t>
                      </a:r>
                      <a:r>
                        <a:rPr lang="uk-UA" sz="1500" b="0" i="1" dirty="0" err="1">
                          <a:latin typeface=" Open Sans"/>
                        </a:rPr>
                        <a:t>льч</a:t>
                      </a:r>
                      <a:r>
                        <a:rPr lang="uk-UA" sz="1500" b="0" i="1" dirty="0">
                          <a:latin typeface=" Open Sans"/>
                        </a:rPr>
                        <a:t>, </a:t>
                      </a:r>
                      <a:r>
                        <a:rPr lang="uk-UA" sz="1500" b="0" i="1" dirty="0" err="1">
                          <a:latin typeface=" Open Sans"/>
                        </a:rPr>
                        <a:t>льц</a:t>
                      </a:r>
                      <a:r>
                        <a:rPr lang="uk-UA" sz="1500" b="0" i="1" dirty="0">
                          <a:latin typeface=" Open Sans"/>
                        </a:rPr>
                        <a:t> </a:t>
                      </a:r>
                      <a:r>
                        <a:rPr lang="uk-UA" sz="1500" b="1" i="1" dirty="0">
                          <a:latin typeface=" Open Sans"/>
                          <a:cs typeface="Times New Roman"/>
                        </a:rPr>
                        <a:t>← </a:t>
                      </a:r>
                      <a:r>
                        <a:rPr lang="uk-UA" sz="1500" b="1" i="1" dirty="0" err="1">
                          <a:latin typeface=" Open Sans"/>
                          <a:cs typeface="Times New Roman"/>
                        </a:rPr>
                        <a:t>ньк</a:t>
                      </a:r>
                      <a:r>
                        <a:rPr lang="uk-UA" sz="1500" b="1" i="1" dirty="0">
                          <a:latin typeface=" Open Sans"/>
                          <a:cs typeface="Times New Roman"/>
                        </a:rPr>
                        <a:t>: </a:t>
                      </a:r>
                      <a:r>
                        <a:rPr lang="uk-UA" sz="1500" b="1" i="1" dirty="0" err="1">
                          <a:latin typeface=" Open Sans"/>
                          <a:cs typeface="Times New Roman"/>
                        </a:rPr>
                        <a:t>ляльчин</a:t>
                      </a:r>
                      <a:r>
                        <a:rPr lang="uk-UA" sz="1500" b="1" i="1" dirty="0">
                          <a:latin typeface=" Open Sans"/>
                          <a:cs typeface="Times New Roman"/>
                        </a:rPr>
                        <a:t>,</a:t>
                      </a:r>
                      <a:r>
                        <a:rPr lang="uk-UA" sz="1500" b="1" i="1" baseline="0" dirty="0">
                          <a:latin typeface=" Open Sans"/>
                          <a:cs typeface="Times New Roman"/>
                        </a:rPr>
                        <a:t>  ляльці, </a:t>
                      </a:r>
                      <a:r>
                        <a:rPr lang="uk-UA" sz="1500" b="0" i="1" baseline="0" dirty="0">
                          <a:latin typeface=" Open Sans"/>
                          <a:cs typeface="Times New Roman"/>
                        </a:rPr>
                        <a:t>бо</a:t>
                      </a:r>
                      <a:r>
                        <a:rPr lang="uk-UA" sz="1500" b="1" i="1" baseline="0" dirty="0">
                          <a:latin typeface=" Open Sans"/>
                          <a:cs typeface="Times New Roman"/>
                        </a:rPr>
                        <a:t>     лялька;  </a:t>
                      </a:r>
                      <a:r>
                        <a:rPr lang="uk-UA" sz="1500" b="0" i="1" baseline="0" dirty="0" err="1">
                          <a:latin typeface=" Open Sans"/>
                          <a:cs typeface="Times New Roman"/>
                        </a:rPr>
                        <a:t>ньч</a:t>
                      </a:r>
                      <a:r>
                        <a:rPr lang="uk-UA" sz="1500" b="0" i="1" baseline="0" dirty="0">
                          <a:latin typeface=" Open Sans"/>
                          <a:cs typeface="Times New Roman"/>
                        </a:rPr>
                        <a:t>, </a:t>
                      </a:r>
                      <a:r>
                        <a:rPr lang="uk-UA" sz="1500" b="0" i="1" baseline="0" dirty="0" err="1">
                          <a:latin typeface=" Open Sans"/>
                          <a:cs typeface="Times New Roman"/>
                        </a:rPr>
                        <a:t>ньц</a:t>
                      </a:r>
                      <a:r>
                        <a:rPr lang="uk-UA" sz="1500" b="0" i="1" baseline="0" dirty="0">
                          <a:latin typeface=" Open Sans"/>
                          <a:cs typeface="Times New Roman"/>
                        </a:rPr>
                        <a:t> </a:t>
                      </a:r>
                      <a:r>
                        <a:rPr lang="uk-UA" sz="1500" b="1" i="1" dirty="0" err="1">
                          <a:latin typeface=" Open Sans"/>
                          <a:cs typeface="Times New Roman"/>
                        </a:rPr>
                        <a:t>←ньк</a:t>
                      </a:r>
                      <a:r>
                        <a:rPr lang="uk-UA" sz="1500" b="1" i="1" dirty="0">
                          <a:latin typeface=" Open Sans"/>
                          <a:cs typeface="Times New Roman"/>
                        </a:rPr>
                        <a:t>: няньчин, няньці, </a:t>
                      </a:r>
                      <a:r>
                        <a:rPr lang="uk-UA" sz="1500" b="0" i="1" dirty="0">
                          <a:latin typeface=" Open Sans"/>
                          <a:cs typeface="Times New Roman"/>
                        </a:rPr>
                        <a:t>бо</a:t>
                      </a:r>
                      <a:r>
                        <a:rPr lang="uk-UA" sz="1500" b="1" i="1" dirty="0">
                          <a:latin typeface=" Open Sans"/>
                          <a:cs typeface="Times New Roman"/>
                        </a:rPr>
                        <a:t> нянька; </a:t>
                      </a:r>
                      <a:r>
                        <a:rPr lang="uk-UA" sz="1500" b="0" i="1" dirty="0" err="1">
                          <a:latin typeface=" Open Sans"/>
                          <a:cs typeface="Times New Roman"/>
                        </a:rPr>
                        <a:t>сьч</a:t>
                      </a:r>
                      <a:r>
                        <a:rPr lang="uk-UA" sz="1500" b="0" i="1" dirty="0">
                          <a:latin typeface=" Open Sans"/>
                          <a:cs typeface="Times New Roman"/>
                        </a:rPr>
                        <a:t>, </a:t>
                      </a:r>
                      <a:r>
                        <a:rPr lang="uk-UA" sz="1500" b="0" i="1" dirty="0" err="1">
                          <a:latin typeface=" Open Sans"/>
                          <a:cs typeface="Times New Roman"/>
                        </a:rPr>
                        <a:t>сьц</a:t>
                      </a:r>
                      <a:r>
                        <a:rPr lang="uk-UA" sz="1500" b="0" i="1" dirty="0">
                          <a:latin typeface=" Open Sans"/>
                          <a:cs typeface="Times New Roman"/>
                        </a:rPr>
                        <a:t> </a:t>
                      </a:r>
                      <a:r>
                        <a:rPr lang="uk-UA" sz="1500" b="1" i="1" dirty="0">
                          <a:latin typeface=" Open Sans"/>
                          <a:cs typeface="Times New Roman"/>
                        </a:rPr>
                        <a:t>← </a:t>
                      </a:r>
                      <a:r>
                        <a:rPr lang="uk-UA" sz="1500" b="1" i="1" dirty="0" err="1">
                          <a:latin typeface=" Open Sans"/>
                          <a:cs typeface="Times New Roman"/>
                        </a:rPr>
                        <a:t>ськ</a:t>
                      </a:r>
                      <a:r>
                        <a:rPr lang="uk-UA" sz="1500" b="1" i="1" dirty="0">
                          <a:latin typeface=" Open Sans"/>
                          <a:cs typeface="Times New Roman"/>
                        </a:rPr>
                        <a:t>:</a:t>
                      </a:r>
                    </a:p>
                    <a:p>
                      <a:pPr marL="0" indent="0"/>
                      <a:r>
                        <a:rPr lang="uk-UA" sz="1500" b="1" i="1" dirty="0" err="1">
                          <a:latin typeface=" Open Sans"/>
                          <a:cs typeface="Times New Roman"/>
                        </a:rPr>
                        <a:t>Прісьчин</a:t>
                      </a:r>
                      <a:r>
                        <a:rPr lang="uk-UA" sz="1500" b="1" i="1" dirty="0">
                          <a:latin typeface=" Open Sans"/>
                          <a:cs typeface="Times New Roman"/>
                        </a:rPr>
                        <a:t>, Прісьці, </a:t>
                      </a:r>
                      <a:r>
                        <a:rPr lang="uk-UA" sz="1500" b="0" i="1" dirty="0">
                          <a:latin typeface=" Open Sans"/>
                          <a:cs typeface="Times New Roman"/>
                        </a:rPr>
                        <a:t>бо </a:t>
                      </a:r>
                      <a:r>
                        <a:rPr lang="uk-UA" sz="1500" b="1" i="1" dirty="0">
                          <a:latin typeface=" Open Sans"/>
                          <a:cs typeface="Times New Roman"/>
                        </a:rPr>
                        <a:t>Пріська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500" dirty="0">
                          <a:latin typeface="Open Sans"/>
                        </a:rPr>
                        <a:t>6) </a:t>
                      </a:r>
                      <a:r>
                        <a:rPr lang="uk-UA" sz="1500" i="1" dirty="0" err="1">
                          <a:latin typeface="Open Sans"/>
                        </a:rPr>
                        <a:t>лч</a:t>
                      </a:r>
                      <a:r>
                        <a:rPr lang="uk-UA" sz="1500" i="1" dirty="0">
                          <a:latin typeface="Open Sans"/>
                        </a:rPr>
                        <a:t>, </a:t>
                      </a:r>
                      <a:r>
                        <a:rPr lang="uk-UA" sz="1500" i="1" dirty="0" err="1">
                          <a:latin typeface="Open Sans"/>
                        </a:rPr>
                        <a:t>лч</a:t>
                      </a:r>
                      <a:r>
                        <a:rPr lang="uk-UA" sz="1500" i="1" dirty="0">
                          <a:latin typeface="Open Sans"/>
                        </a:rPr>
                        <a:t> </a:t>
                      </a:r>
                      <a:r>
                        <a:rPr lang="uk-UA" sz="1500" dirty="0">
                          <a:latin typeface="Open Sans"/>
                          <a:cs typeface="Times New Roman"/>
                        </a:rPr>
                        <a:t>←</a:t>
                      </a:r>
                      <a:r>
                        <a:rPr lang="uk-UA" sz="1500" dirty="0">
                          <a:latin typeface="Open Sans"/>
                        </a:rPr>
                        <a:t> </a:t>
                      </a:r>
                      <a:r>
                        <a:rPr lang="uk-UA" sz="1500" b="1" i="1" dirty="0">
                          <a:latin typeface="Open Sans"/>
                        </a:rPr>
                        <a:t>лк:</a:t>
                      </a:r>
                      <a:r>
                        <a:rPr lang="uk-UA" sz="1500" dirty="0">
                          <a:latin typeface="Open Sans"/>
                        </a:rPr>
                        <a:t> </a:t>
                      </a:r>
                      <a:r>
                        <a:rPr lang="uk-UA" sz="1500" b="1" i="1" dirty="0">
                          <a:latin typeface="Open Sans"/>
                        </a:rPr>
                        <a:t>русалчин, русалці</a:t>
                      </a:r>
                      <a:r>
                        <a:rPr lang="uk-UA" sz="1500" dirty="0">
                          <a:latin typeface="Open Sans"/>
                        </a:rPr>
                        <a:t>, бо </a:t>
                      </a:r>
                      <a:r>
                        <a:rPr lang="uk-UA" sz="1500" b="1" i="1" dirty="0">
                          <a:latin typeface="Open Sans"/>
                        </a:rPr>
                        <a:t>русалка</a:t>
                      </a:r>
                      <a:r>
                        <a:rPr lang="uk-UA" sz="1500" dirty="0">
                          <a:latin typeface="Open Sans"/>
                        </a:rPr>
                        <a:t>; </a:t>
                      </a:r>
                      <a:r>
                        <a:rPr lang="uk-UA" sz="1500" i="1" dirty="0" err="1">
                          <a:latin typeface="Open Sans"/>
                        </a:rPr>
                        <a:t>нч</a:t>
                      </a:r>
                      <a:r>
                        <a:rPr lang="uk-UA" sz="1500" i="1" dirty="0">
                          <a:latin typeface="Open Sans"/>
                        </a:rPr>
                        <a:t>, </a:t>
                      </a:r>
                      <a:r>
                        <a:rPr lang="uk-UA" sz="1500" i="1" dirty="0" err="1">
                          <a:latin typeface="Open Sans"/>
                        </a:rPr>
                        <a:t>нц</a:t>
                      </a:r>
                      <a:r>
                        <a:rPr lang="uk-UA" sz="1500" i="1" dirty="0">
                          <a:latin typeface="Open Sans"/>
                        </a:rPr>
                        <a:t> </a:t>
                      </a:r>
                      <a:r>
                        <a:rPr lang="uk-UA" sz="1500" i="1" dirty="0" err="1">
                          <a:latin typeface="Open Sans"/>
                          <a:cs typeface="Times New Roman"/>
                        </a:rPr>
                        <a:t>←</a:t>
                      </a:r>
                      <a:r>
                        <a:rPr lang="uk-UA" sz="1500" b="1" i="1" dirty="0" err="1">
                          <a:latin typeface="Open Sans"/>
                          <a:cs typeface="Times New Roman"/>
                        </a:rPr>
                        <a:t>нк</a:t>
                      </a:r>
                      <a:r>
                        <a:rPr lang="uk-UA" sz="1500" b="1" i="1" dirty="0">
                          <a:latin typeface="Open Sans"/>
                          <a:cs typeface="Times New Roman"/>
                        </a:rPr>
                        <a:t>: Оксанчин, Оксанці, </a:t>
                      </a:r>
                      <a:r>
                        <a:rPr lang="uk-UA" sz="1500" b="0" i="1" dirty="0">
                          <a:latin typeface="Open Sans"/>
                          <a:cs typeface="Times New Roman"/>
                        </a:rPr>
                        <a:t>бо</a:t>
                      </a:r>
                      <a:r>
                        <a:rPr lang="uk-UA" sz="1500" b="1" i="1" baseline="0" dirty="0">
                          <a:latin typeface="Open Sans"/>
                          <a:cs typeface="Times New Roman"/>
                        </a:rPr>
                        <a:t> Оксанка; </a:t>
                      </a:r>
                      <a:r>
                        <a:rPr lang="uk-UA" sz="1500" b="0" i="1" baseline="0" dirty="0" err="1">
                          <a:latin typeface="Open Sans"/>
                          <a:cs typeface="Times New Roman"/>
                        </a:rPr>
                        <a:t>сч</a:t>
                      </a:r>
                      <a:r>
                        <a:rPr lang="uk-UA" sz="1500" b="0" i="1" baseline="0" dirty="0">
                          <a:latin typeface="Open Sans"/>
                          <a:cs typeface="Times New Roman"/>
                        </a:rPr>
                        <a:t>, </a:t>
                      </a:r>
                      <a:r>
                        <a:rPr lang="uk-UA" sz="1500" b="0" i="1" baseline="0" dirty="0" err="1">
                          <a:latin typeface="Open Sans"/>
                          <a:cs typeface="Times New Roman"/>
                        </a:rPr>
                        <a:t>сц←</a:t>
                      </a:r>
                      <a:r>
                        <a:rPr lang="uk-UA" sz="1500" b="1" i="1" baseline="0" dirty="0" err="1">
                          <a:latin typeface="Open Sans"/>
                          <a:cs typeface="Times New Roman"/>
                        </a:rPr>
                        <a:t>ск</a:t>
                      </a:r>
                      <a:r>
                        <a:rPr lang="uk-UA" sz="1500" b="0" i="1" baseline="0" dirty="0">
                          <a:latin typeface="Open Sans"/>
                          <a:cs typeface="Times New Roman"/>
                        </a:rPr>
                        <a:t>: </a:t>
                      </a:r>
                      <a:r>
                        <a:rPr lang="uk-UA" sz="1500" b="1" i="1" baseline="0" dirty="0">
                          <a:latin typeface="Open Sans"/>
                          <a:cs typeface="Times New Roman"/>
                        </a:rPr>
                        <a:t>Парасчин, Парасці</a:t>
                      </a:r>
                      <a:r>
                        <a:rPr lang="uk-UA" sz="1500" b="0" i="1" baseline="0" dirty="0">
                          <a:latin typeface="Open Sans"/>
                          <a:cs typeface="Times New Roman"/>
                        </a:rPr>
                        <a:t>, бо </a:t>
                      </a:r>
                      <a:r>
                        <a:rPr lang="uk-UA" sz="1500" b="1" i="1" baseline="0" dirty="0">
                          <a:latin typeface="Open Sans"/>
                          <a:cs typeface="Times New Roman"/>
                        </a:rPr>
                        <a:t>Параска</a:t>
                      </a:r>
                      <a:endParaRPr lang="uk-UA" sz="1500" b="1" i="1" dirty="0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85786" y="642918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 Abril Fatface"/>
              </a:rPr>
              <a:t> </a:t>
            </a:r>
            <a:endParaRPr lang="uk-UA" sz="3200" dirty="0">
              <a:latin typeface=" Abril Fatface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786" y="1643050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9388">
              <a:lnSpc>
                <a:spcPct val="150000"/>
              </a:lnSpc>
            </a:pPr>
            <a:r>
              <a:rPr lang="uk-UA" sz="1600" b="1" dirty="0">
                <a:latin typeface=" Open Sans"/>
              </a:rPr>
              <a:t>ЗАУВАЖТЕ!</a:t>
            </a:r>
          </a:p>
          <a:p>
            <a:pPr indent="179388">
              <a:lnSpc>
                <a:spcPct val="150000"/>
              </a:lnSpc>
            </a:pPr>
            <a:r>
              <a:rPr lang="uk-UA" sz="1600" dirty="0">
                <a:latin typeface=" Open Sans"/>
              </a:rPr>
              <a:t>Пишемо </a:t>
            </a:r>
            <a:r>
              <a:rPr lang="uk-UA" sz="1600" b="1" i="1" dirty="0">
                <a:latin typeface=" Open Sans"/>
              </a:rPr>
              <a:t>ь  </a:t>
            </a:r>
            <a:r>
              <a:rPr lang="uk-UA" sz="1600" dirty="0">
                <a:latin typeface=" Open Sans"/>
              </a:rPr>
              <a:t>у словах </a:t>
            </a:r>
            <a:r>
              <a:rPr lang="uk-UA" sz="1600" b="1" i="1" dirty="0">
                <a:latin typeface=" Open Sans"/>
              </a:rPr>
              <a:t>різьбяр, тьмяний бриньчати, няньчити.</a:t>
            </a:r>
          </a:p>
          <a:p>
            <a:pPr indent="179388">
              <a:lnSpc>
                <a:spcPct val="150000"/>
              </a:lnSpc>
            </a:pPr>
            <a:r>
              <a:rPr lang="uk-UA" sz="1600" dirty="0">
                <a:latin typeface=" Open Sans"/>
              </a:rPr>
              <a:t> Не пишемо </a:t>
            </a:r>
            <a:r>
              <a:rPr lang="uk-UA" sz="1600" b="1" i="1" dirty="0">
                <a:latin typeface=" Open Sans"/>
              </a:rPr>
              <a:t>ь </a:t>
            </a:r>
            <a:r>
              <a:rPr lang="uk-UA" sz="1600" dirty="0">
                <a:latin typeface=" Open Sans"/>
              </a:rPr>
              <a:t>у словах </a:t>
            </a:r>
            <a:r>
              <a:rPr lang="uk-UA" sz="1600" b="1" i="1" dirty="0">
                <a:latin typeface=" Open Sans"/>
              </a:rPr>
              <a:t>колодязний, наскрізний.</a:t>
            </a:r>
          </a:p>
          <a:p>
            <a:pPr indent="179388">
              <a:lnSpc>
                <a:spcPct val="150000"/>
              </a:lnSpc>
            </a:pPr>
            <a:endParaRPr lang="uk-UA" sz="1600" b="1" i="1" dirty="0">
              <a:latin typeface=" Alice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857224" y="3143248"/>
            <a:ext cx="78581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Вправа 1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Запишіть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розподіляючи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слова на два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стовпчики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м’яким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знаком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 без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нього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R="0" lvl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latin typeface="Open Sans"/>
                <a:ea typeface="Times New Roman" pitchFamily="18" charset="0"/>
                <a:cs typeface="Times New Roman" pitchFamily="18" charset="0"/>
              </a:rPr>
              <a:t>Карпат..</a:t>
            </a:r>
            <a:r>
              <a:rPr lang="ru-RU" sz="1600" dirty="0" err="1">
                <a:latin typeface="Open Sans"/>
                <a:ea typeface="Times New Roman" pitchFamily="18" charset="0"/>
                <a:cs typeface="Times New Roman" pitchFamily="18" charset="0"/>
              </a:rPr>
              <a:t>ський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, дон..ці,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сопіл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..ці,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рибал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..ці, гал..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мувати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корін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..ці, ц..вірі..кати,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мен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ше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, т..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мяний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біл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ше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змагают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..ся, дон..чин, сіл..с..кий, облич.., річ.., Гадяч.., піч.., різ..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бяр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, камін..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чик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, стан..те,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шіст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ма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Хар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ків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Луган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щина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Ковал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чук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Уман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uk-U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щина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600" dirty="0">
              <a:latin typeface=" Alice"/>
            </a:endParaRPr>
          </a:p>
          <a:p>
            <a:pPr marR="0" lvl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 Alice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8572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Open Sans"/>
              </a:rPr>
              <a:t>М</a:t>
            </a:r>
            <a:r>
              <a:rPr lang="en-US" sz="2800" dirty="0">
                <a:solidFill>
                  <a:srgbClr val="002060"/>
                </a:solidFill>
                <a:latin typeface="Open Sans"/>
              </a:rPr>
              <a:t>’</a:t>
            </a:r>
            <a:r>
              <a:rPr lang="uk-UA" sz="2800" b="1" dirty="0">
                <a:solidFill>
                  <a:srgbClr val="002060"/>
                </a:solidFill>
                <a:latin typeface="Open Sans"/>
              </a:rPr>
              <a:t>ЯКИЙ ЗНАК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42976" y="500042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 Abril Fatface"/>
              </a:rPr>
              <a:t> </a:t>
            </a:r>
            <a:endParaRPr lang="uk-UA" sz="3200" dirty="0">
              <a:latin typeface=" Abril Fatface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857232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 Alice"/>
                <a:ea typeface="Times New Roman" pitchFamily="18" charset="0"/>
                <a:cs typeface="Times New Roman" pitchFamily="18" charset="0"/>
              </a:rPr>
              <a:t>  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 Alice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 flipH="1" flipV="1">
            <a:off x="1428728" y="1643050"/>
            <a:ext cx="74094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928670"/>
            <a:ext cx="77153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uk-UA" b="1" dirty="0">
                <a:latin typeface=" Abril Fatface"/>
              </a:rPr>
              <a:t> </a:t>
            </a:r>
          </a:p>
          <a:p>
            <a:pPr indent="357188" algn="ctr"/>
            <a:r>
              <a:rPr lang="uk-UA" sz="2400" b="1" dirty="0">
                <a:latin typeface=" Abril Fatface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indent="357188" algn="ctr"/>
            <a:endParaRPr lang="uk-UA" sz="2000" b="1" dirty="0">
              <a:latin typeface=" Abril Fatface"/>
              <a:ea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2000" b="1" dirty="0">
                <a:latin typeface=" Alice"/>
                <a:cs typeface="Times New Roman" pitchFamily="18" charset="0"/>
              </a:rPr>
              <a:t> </a:t>
            </a:r>
            <a:endParaRPr lang="uk-UA" sz="2000" i="1" dirty="0">
              <a:latin typeface=" Alice"/>
              <a:cs typeface="Times New Roman" pitchFamily="18" charset="0"/>
            </a:endParaRPr>
          </a:p>
          <a:p>
            <a:pPr indent="357188" algn="ctr"/>
            <a:endParaRPr lang="uk-UA" sz="2000" i="1" dirty="0">
              <a:latin typeface=" Alice"/>
              <a:cs typeface="Times New Roman" pitchFamily="18" charset="0"/>
            </a:endParaRPr>
          </a:p>
          <a:p>
            <a:pPr indent="357188" algn="just"/>
            <a:endParaRPr lang="ru-RU" sz="2000" b="1" u="sng" dirty="0">
              <a:latin typeface=" Alice"/>
              <a:cs typeface="Times New Roman" pitchFamily="18" charset="0"/>
            </a:endParaRPr>
          </a:p>
          <a:p>
            <a:pPr indent="357188" algn="ctr">
              <a:spcBef>
                <a:spcPts val="600"/>
              </a:spcBef>
              <a:spcAft>
                <a:spcPts val="600"/>
              </a:spcAft>
            </a:pPr>
            <a:endParaRPr lang="uk-UA" sz="2000" b="1" i="1" u="sng" dirty="0">
              <a:latin typeface=" Alice"/>
            </a:endParaRPr>
          </a:p>
          <a:p>
            <a:pPr indent="355600" algn="just">
              <a:spcBef>
                <a:spcPts val="600"/>
              </a:spcBef>
              <a:spcAft>
                <a:spcPct val="0"/>
              </a:spcAft>
            </a:pPr>
            <a:endParaRPr lang="uk-UA" sz="2000" b="1" i="1" dirty="0">
              <a:latin typeface=" Alice"/>
            </a:endParaRPr>
          </a:p>
          <a:p>
            <a:pPr indent="355600" algn="just">
              <a:spcBef>
                <a:spcPts val="600"/>
              </a:spcBef>
              <a:spcAft>
                <a:spcPct val="0"/>
              </a:spcAft>
            </a:pPr>
            <a:endParaRPr lang="uk-UA" sz="2000" b="1" i="1" dirty="0">
              <a:latin typeface=" Alice"/>
            </a:endParaRPr>
          </a:p>
          <a:p>
            <a:r>
              <a:rPr lang="uk-UA" sz="2000" b="1" dirty="0">
                <a:latin typeface=" Alice"/>
              </a:rPr>
              <a:t> </a:t>
            </a:r>
            <a:endParaRPr lang="ru-RU" sz="2200" dirty="0">
              <a:latin typeface=" Alice"/>
            </a:endParaRPr>
          </a:p>
          <a:p>
            <a:pPr algn="just" defTabSz="185738"/>
            <a:endParaRPr lang="ru-RU" sz="2400" dirty="0">
              <a:latin typeface=" Alice"/>
            </a:endParaRPr>
          </a:p>
          <a:p>
            <a:endParaRPr lang="ru-RU" sz="2400" b="1" dirty="0">
              <a:latin typeface=" Alice"/>
            </a:endParaRPr>
          </a:p>
          <a:p>
            <a:r>
              <a:rPr lang="ru-RU" sz="2400" b="1" dirty="0">
                <a:latin typeface=" Alice"/>
              </a:rPr>
              <a:t>  </a:t>
            </a:r>
            <a:r>
              <a:rPr lang="uk-UA" sz="2400" b="1" dirty="0">
                <a:latin typeface=" Alice"/>
              </a:rPr>
              <a:t>  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7143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 Open Sans"/>
              </a:rPr>
              <a:t>М</a:t>
            </a:r>
            <a:r>
              <a:rPr lang="en-US" sz="2800" dirty="0">
                <a:solidFill>
                  <a:srgbClr val="002060"/>
                </a:solidFill>
                <a:latin typeface=" Open Sans"/>
              </a:rPr>
              <a:t>’</a:t>
            </a:r>
            <a:r>
              <a:rPr lang="uk-UA" sz="2800" b="1" dirty="0">
                <a:solidFill>
                  <a:srgbClr val="002060"/>
                </a:solidFill>
                <a:latin typeface=" Open Sans"/>
              </a:rPr>
              <a:t>ЯКИЙ ЗНАК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1428736"/>
            <a:ext cx="771530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b="1" dirty="0">
                <a:latin typeface="Open Sans"/>
                <a:cs typeface="Times New Roman" pitchFamily="18" charset="0"/>
              </a:rPr>
              <a:t>Вправа 2. </a:t>
            </a:r>
            <a:r>
              <a:rPr lang="uk-UA" b="1" dirty="0">
                <a:latin typeface="Open Sans"/>
              </a:rPr>
              <a:t>Замість крапок поставте, де треба, м’який знак, поясніть правила його вживання. </a:t>
            </a:r>
          </a:p>
          <a:p>
            <a:pPr indent="179388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Open Sans"/>
              </a:rPr>
              <a:t>  </a:t>
            </a:r>
            <a:r>
              <a:rPr lang="uk-UA" dirty="0" err="1">
                <a:latin typeface="Open Sans"/>
              </a:rPr>
              <a:t>Гор</a:t>
            </a:r>
            <a:r>
              <a:rPr lang="uk-UA" dirty="0">
                <a:latin typeface="Open Sans"/>
              </a:rPr>
              <a:t>...</a:t>
            </a:r>
            <a:r>
              <a:rPr lang="ru-RU" dirty="0">
                <a:latin typeface="Open Sans"/>
              </a:rPr>
              <a:t>кий,</a:t>
            </a:r>
            <a:r>
              <a:rPr lang="en-US" dirty="0">
                <a:latin typeface="Open Sans"/>
              </a:rPr>
              <a:t> </a:t>
            </a:r>
            <a:r>
              <a:rPr lang="uk-UA" dirty="0">
                <a:latin typeface="Open Sans"/>
              </a:rPr>
              <a:t>в’яз…кий, спіл…ні, низ…</a:t>
            </a:r>
            <a:r>
              <a:rPr lang="uk-UA" dirty="0" err="1">
                <a:latin typeface="Open Sans"/>
              </a:rPr>
              <a:t>ка</a:t>
            </a:r>
            <a:r>
              <a:rPr lang="uk-UA" dirty="0">
                <a:latin typeface="Open Sans"/>
              </a:rPr>
              <a:t>, </a:t>
            </a:r>
            <a:r>
              <a:rPr lang="uk-UA" dirty="0" err="1">
                <a:latin typeface="Open Sans"/>
              </a:rPr>
              <a:t>камін...чик</a:t>
            </a:r>
            <a:r>
              <a:rPr lang="uk-UA" dirty="0">
                <a:latin typeface="Open Sans"/>
              </a:rPr>
              <a:t>, </a:t>
            </a:r>
            <a:r>
              <a:rPr lang="uk-UA" dirty="0" err="1">
                <a:latin typeface="Open Sans"/>
              </a:rPr>
              <a:t>мен</a:t>
            </a:r>
            <a:r>
              <a:rPr lang="uk-UA" dirty="0">
                <a:latin typeface="Open Sans"/>
              </a:rPr>
              <a:t>…</a:t>
            </a:r>
            <a:r>
              <a:rPr lang="uk-UA" dirty="0" err="1">
                <a:latin typeface="Open Sans"/>
              </a:rPr>
              <a:t>ше</a:t>
            </a:r>
            <a:r>
              <a:rPr lang="uk-UA" dirty="0">
                <a:latin typeface="Open Sans"/>
              </a:rPr>
              <a:t>, тон…ший, </a:t>
            </a:r>
            <a:r>
              <a:rPr lang="uk-UA" dirty="0" err="1">
                <a:latin typeface="Open Sans"/>
              </a:rPr>
              <a:t>шіст</a:t>
            </a:r>
            <a:r>
              <a:rPr lang="uk-UA" dirty="0">
                <a:latin typeface="Open Sans"/>
              </a:rPr>
              <a:t>…</a:t>
            </a:r>
            <a:r>
              <a:rPr lang="uk-UA" dirty="0" err="1">
                <a:latin typeface="Open Sans"/>
              </a:rPr>
              <a:t>надцять</a:t>
            </a:r>
            <a:r>
              <a:rPr lang="uk-UA" dirty="0">
                <a:latin typeface="Open Sans"/>
              </a:rPr>
              <a:t>, п’ят…</a:t>
            </a:r>
            <a:r>
              <a:rPr lang="uk-UA" dirty="0" err="1">
                <a:latin typeface="Open Sans"/>
              </a:rPr>
              <a:t>десят</a:t>
            </a:r>
            <a:r>
              <a:rPr lang="uk-UA" dirty="0">
                <a:latin typeface="Open Sans"/>
              </a:rPr>
              <a:t>, </a:t>
            </a:r>
            <a:r>
              <a:rPr lang="uk-UA" dirty="0" err="1">
                <a:latin typeface="Open Sans"/>
              </a:rPr>
              <a:t>таріл</a:t>
            </a:r>
            <a:r>
              <a:rPr lang="uk-UA" dirty="0">
                <a:latin typeface="Open Sans"/>
              </a:rPr>
              <a:t>…ці, бур.., </a:t>
            </a:r>
            <a:r>
              <a:rPr lang="uk-UA" dirty="0" err="1">
                <a:latin typeface="Open Sans"/>
              </a:rPr>
              <a:t>Хар</a:t>
            </a:r>
            <a:r>
              <a:rPr lang="uk-UA" dirty="0">
                <a:latin typeface="Open Sans"/>
              </a:rPr>
              <a:t>…</a:t>
            </a:r>
            <a:r>
              <a:rPr lang="uk-UA" dirty="0" err="1">
                <a:latin typeface="Open Sans"/>
              </a:rPr>
              <a:t>ків</a:t>
            </a:r>
            <a:r>
              <a:rPr lang="uk-UA" dirty="0">
                <a:latin typeface="Open Sans"/>
              </a:rPr>
              <a:t>, буквар..,  бунтар.., </a:t>
            </a:r>
            <a:r>
              <a:rPr lang="uk-UA" dirty="0" err="1">
                <a:latin typeface="Open Sans"/>
              </a:rPr>
              <a:t>хар...ківс...кий</a:t>
            </a:r>
            <a:r>
              <a:rPr lang="uk-UA" dirty="0">
                <a:latin typeface="Open Sans"/>
              </a:rPr>
              <a:t>, в’яз…кий, виноградар.., токар..., </a:t>
            </a:r>
            <a:r>
              <a:rPr lang="uk-UA" dirty="0" err="1">
                <a:latin typeface="Open Sans"/>
              </a:rPr>
              <a:t>долен</a:t>
            </a:r>
            <a:r>
              <a:rPr lang="uk-UA" dirty="0">
                <a:latin typeface="Open Sans"/>
              </a:rPr>
              <a:t>…ці, сухар.., </a:t>
            </a:r>
            <a:r>
              <a:rPr lang="uk-UA" dirty="0" err="1">
                <a:latin typeface="Open Sans"/>
              </a:rPr>
              <a:t>Натал</a:t>
            </a:r>
            <a:r>
              <a:rPr lang="uk-UA" dirty="0">
                <a:latin typeface="Open Sans"/>
              </a:rPr>
              <a:t>…чин, поліс…кий, </a:t>
            </a:r>
            <a:r>
              <a:rPr lang="uk-UA" dirty="0" err="1">
                <a:latin typeface="Open Sans"/>
              </a:rPr>
              <a:t>тюр...ма</a:t>
            </a:r>
            <a:r>
              <a:rPr lang="uk-UA" dirty="0">
                <a:latin typeface="Open Sans"/>
              </a:rPr>
              <a:t>, </a:t>
            </a:r>
            <a:r>
              <a:rPr lang="uk-UA" dirty="0" err="1">
                <a:latin typeface="Open Sans"/>
              </a:rPr>
              <a:t>вишен...ці</a:t>
            </a:r>
            <a:r>
              <a:rPr lang="uk-UA" dirty="0">
                <a:latin typeface="Open Sans"/>
              </a:rPr>
              <a:t>, </a:t>
            </a:r>
            <a:r>
              <a:rPr lang="uk-UA" dirty="0" err="1">
                <a:latin typeface="Open Sans"/>
              </a:rPr>
              <a:t>відмір...те</a:t>
            </a:r>
            <a:r>
              <a:rPr lang="uk-UA" dirty="0">
                <a:latin typeface="Open Sans"/>
              </a:rPr>
              <a:t>,  календар..,  гір…кий,  </a:t>
            </a:r>
            <a:r>
              <a:rPr lang="uk-UA" dirty="0" err="1">
                <a:latin typeface="Open Sans"/>
              </a:rPr>
              <a:t>бас...кий</a:t>
            </a:r>
            <a:r>
              <a:rPr lang="uk-UA" dirty="0">
                <a:latin typeface="Open Sans"/>
              </a:rPr>
              <a:t>, лицар..,  лікар.., </a:t>
            </a:r>
            <a:r>
              <a:rPr lang="uk-UA" dirty="0" err="1">
                <a:latin typeface="Open Sans"/>
              </a:rPr>
              <a:t>чес</a:t>
            </a:r>
            <a:r>
              <a:rPr lang="uk-UA" dirty="0">
                <a:latin typeface="Open Sans"/>
              </a:rPr>
              <a:t>…тю, </a:t>
            </a:r>
            <a:r>
              <a:rPr lang="uk-UA" dirty="0" err="1">
                <a:latin typeface="Open Sans"/>
              </a:rPr>
              <a:t>хорол</a:t>
            </a:r>
            <a:r>
              <a:rPr lang="uk-UA" dirty="0">
                <a:latin typeface="Open Sans"/>
              </a:rPr>
              <a:t>…с…кий, у спіл…ці, </a:t>
            </a:r>
            <a:r>
              <a:rPr lang="uk-UA" dirty="0" err="1">
                <a:latin typeface="Open Sans"/>
              </a:rPr>
              <a:t>віз...му</a:t>
            </a:r>
            <a:r>
              <a:rPr lang="uk-UA" dirty="0">
                <a:latin typeface="Open Sans"/>
              </a:rPr>
              <a:t>,  </a:t>
            </a:r>
            <a:r>
              <a:rPr lang="uk-UA" dirty="0" err="1">
                <a:latin typeface="Open Sans"/>
              </a:rPr>
              <a:t>промін...чик</a:t>
            </a:r>
            <a:r>
              <a:rPr lang="uk-UA" dirty="0">
                <a:latin typeface="Open Sans"/>
              </a:rPr>
              <a:t>, </a:t>
            </a:r>
            <a:r>
              <a:rPr lang="uk-UA" dirty="0" err="1">
                <a:latin typeface="Open Sans"/>
              </a:rPr>
              <a:t>тітон...ці</a:t>
            </a:r>
            <a:r>
              <a:rPr lang="uk-UA" dirty="0">
                <a:latin typeface="Open Sans"/>
              </a:rPr>
              <a:t>, селян…с…кий, </a:t>
            </a:r>
            <a:r>
              <a:rPr lang="uk-UA" dirty="0" err="1">
                <a:latin typeface="Open Sans"/>
              </a:rPr>
              <a:t>нен...ці</a:t>
            </a:r>
            <a:r>
              <a:rPr lang="uk-UA" dirty="0">
                <a:latin typeface="Open Sans"/>
              </a:rPr>
              <a:t>, сип..те, </a:t>
            </a:r>
            <a:r>
              <a:rPr lang="uk-UA" dirty="0" err="1">
                <a:latin typeface="Open Sans"/>
              </a:rPr>
              <a:t>друкрен</a:t>
            </a:r>
            <a:r>
              <a:rPr lang="uk-UA" dirty="0">
                <a:latin typeface="Open Sans"/>
              </a:rPr>
              <a:t>.., </a:t>
            </a:r>
            <a:r>
              <a:rPr lang="uk-UA" dirty="0" err="1">
                <a:latin typeface="Open Sans"/>
              </a:rPr>
              <a:t>з’ясуєт</a:t>
            </a:r>
            <a:r>
              <a:rPr lang="uk-UA" dirty="0">
                <a:latin typeface="Open Sans"/>
              </a:rPr>
              <a:t>..ся.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42976" y="642918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 Abril Fatface"/>
              </a:rPr>
              <a:t> </a:t>
            </a:r>
            <a:endParaRPr lang="uk-UA" sz="3200" dirty="0">
              <a:latin typeface=" Abril Fatface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857232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 Alice"/>
                <a:ea typeface="Times New Roman" pitchFamily="18" charset="0"/>
                <a:cs typeface="Times New Roman" pitchFamily="18" charset="0"/>
              </a:rPr>
              <a:t>  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 Alice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 flipH="1" flipV="1">
            <a:off x="1428728" y="1643050"/>
            <a:ext cx="74094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286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 Open Sans"/>
              </a:rPr>
              <a:t>АПОСТРОФ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57224" y="1071546"/>
          <a:ext cx="7929618" cy="383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4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4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 Open Sans"/>
                        </a:rPr>
                        <a:t>Апостроф пишемо перед </a:t>
                      </a:r>
                      <a:r>
                        <a:rPr lang="uk-UA" sz="1600" b="1" i="1" dirty="0">
                          <a:latin typeface=" Open Sans"/>
                        </a:rPr>
                        <a:t>я,ю,є,ї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 Open Sans"/>
                        </a:rPr>
                        <a:t>після</a:t>
                      </a:r>
                      <a:r>
                        <a:rPr lang="uk-UA" sz="1600" baseline="0" dirty="0">
                          <a:latin typeface=" Open Sans"/>
                        </a:rPr>
                        <a:t> </a:t>
                      </a:r>
                      <a:r>
                        <a:rPr lang="uk-UA" sz="1600" b="1" i="1" baseline="0" dirty="0">
                          <a:latin typeface=" Open Sans"/>
                        </a:rPr>
                        <a:t>б, п, в, м, ф (м</a:t>
                      </a:r>
                      <a:r>
                        <a:rPr lang="uk-UA" sz="1600" b="0" i="1" baseline="0" dirty="0">
                          <a:latin typeface=" Open Sans"/>
                        </a:rPr>
                        <a:t>а</a:t>
                      </a:r>
                      <a:r>
                        <a:rPr lang="uk-UA" sz="1600" b="1" i="1" baseline="0" dirty="0">
                          <a:latin typeface=" Open Sans"/>
                        </a:rPr>
                        <a:t>вп</a:t>
                      </a:r>
                      <a:r>
                        <a:rPr lang="uk-UA" sz="1600" b="0" i="1" baseline="0" dirty="0">
                          <a:latin typeface=" Open Sans"/>
                        </a:rPr>
                        <a:t>а</a:t>
                      </a:r>
                      <a:r>
                        <a:rPr lang="uk-UA" sz="1600" b="1" i="1" baseline="0" dirty="0">
                          <a:latin typeface=" Open Sans"/>
                        </a:rPr>
                        <a:t> Б</a:t>
                      </a:r>
                      <a:r>
                        <a:rPr lang="uk-UA" sz="1600" b="0" i="1" baseline="0" dirty="0">
                          <a:latin typeface=" Open Sans"/>
                        </a:rPr>
                        <a:t>у</a:t>
                      </a:r>
                      <a:r>
                        <a:rPr lang="uk-UA" sz="1600" b="1" i="1" baseline="0" dirty="0">
                          <a:latin typeface=" Open Sans"/>
                        </a:rPr>
                        <a:t>ф)</a:t>
                      </a:r>
                      <a:endParaRPr lang="uk-UA" sz="1600" b="1" i="1" dirty="0">
                        <a:latin typeface=" 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i="1" dirty="0">
                          <a:latin typeface=" Open Sans"/>
                        </a:rPr>
                        <a:t>тім'я, різнотрав'я, пуп'янок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noProof="0" dirty="0">
                          <a:latin typeface=" Open Sans"/>
                        </a:rPr>
                        <a:t>після твердого</a:t>
                      </a:r>
                      <a:r>
                        <a:rPr lang="uk-UA" sz="1600" baseline="0" noProof="0" dirty="0">
                          <a:latin typeface=" Open Sans"/>
                        </a:rPr>
                        <a:t> приголосного </a:t>
                      </a:r>
                      <a:r>
                        <a:rPr lang="uk-UA" sz="1600" b="1" baseline="0" noProof="0" dirty="0">
                          <a:latin typeface=" Open Sans"/>
                        </a:rPr>
                        <a:t>[р]</a:t>
                      </a:r>
                      <a:endParaRPr lang="uk-UA" sz="1600" b="1" noProof="0" dirty="0">
                        <a:latin typeface=" 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i="1" noProof="0" dirty="0">
                          <a:latin typeface=" Open Sans"/>
                        </a:rPr>
                        <a:t>бур'ян, сузір'я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>
                          <a:latin typeface=" Open Sans"/>
                        </a:rPr>
                        <a:t>після</a:t>
                      </a:r>
                      <a:r>
                        <a:rPr lang="uk-UA" sz="1600" baseline="0" dirty="0">
                          <a:latin typeface=" Open Sans"/>
                        </a:rPr>
                        <a:t> префіксів, що закінчуються на приголосний</a:t>
                      </a:r>
                      <a:endParaRPr lang="uk-UA" sz="1600" dirty="0">
                        <a:latin typeface=" 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i="1" dirty="0">
                          <a:latin typeface=" Open Sans"/>
                        </a:rPr>
                        <a:t>роз'їзд, об'єм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>
                          <a:latin typeface=" Open Sans"/>
                        </a:rPr>
                        <a:t>у складних словах</a:t>
                      </a:r>
                      <a:r>
                        <a:rPr lang="uk-UA" sz="1600" baseline="0" dirty="0">
                          <a:latin typeface=" Open Sans"/>
                        </a:rPr>
                        <a:t> після першої частини, що закінчується на приголосних</a:t>
                      </a:r>
                      <a:endParaRPr lang="uk-UA" sz="1600" dirty="0">
                        <a:latin typeface=" 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i="1" dirty="0">
                          <a:latin typeface=" Open Sans"/>
                        </a:rPr>
                        <a:t>дит'ясла, Мін</a:t>
                      </a:r>
                      <a:r>
                        <a:rPr lang="en-US" sz="1600" i="1" dirty="0">
                          <a:latin typeface=" Open Sans"/>
                        </a:rPr>
                        <a:t>’</a:t>
                      </a:r>
                      <a:r>
                        <a:rPr lang="uk-UA" sz="1600" i="1" dirty="0" err="1">
                          <a:latin typeface=" Open Sans"/>
                        </a:rPr>
                        <a:t>юст</a:t>
                      </a:r>
                      <a:endParaRPr lang="uk-UA" sz="1600" i="1" dirty="0">
                        <a:latin typeface=" 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noProof="0" dirty="0">
                          <a:latin typeface=" Open Sans"/>
                        </a:rPr>
                        <a:t> У слові</a:t>
                      </a:r>
                      <a:r>
                        <a:rPr lang="uk-UA" sz="1600" baseline="0" noProof="0" dirty="0">
                          <a:latin typeface=" Open Sans"/>
                        </a:rPr>
                        <a:t> </a:t>
                      </a:r>
                      <a:r>
                        <a:rPr lang="uk-UA" sz="1600" b="1" i="1" baseline="0" noProof="0" dirty="0">
                          <a:latin typeface=" Open Sans"/>
                        </a:rPr>
                        <a:t>Лук'ян</a:t>
                      </a:r>
                      <a:r>
                        <a:rPr lang="uk-UA" sz="1600" baseline="0" noProof="0" dirty="0">
                          <a:latin typeface=" Open Sans"/>
                        </a:rPr>
                        <a:t> і похідних</a:t>
                      </a:r>
                      <a:endParaRPr lang="uk-UA" sz="1600" noProof="0" dirty="0">
                        <a:latin typeface=" 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i="1" dirty="0">
                          <a:latin typeface=" Open Sans"/>
                        </a:rPr>
                        <a:t>Лук'янчук,</a:t>
                      </a:r>
                      <a:r>
                        <a:rPr lang="uk-UA" sz="1600" i="1" baseline="0" dirty="0">
                          <a:latin typeface=" Open Sans"/>
                        </a:rPr>
                        <a:t> Лук'янівка</a:t>
                      </a:r>
                      <a:endParaRPr lang="uk-UA" sz="1600" i="1" dirty="0">
                        <a:latin typeface=" 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002060"/>
                          </a:solidFill>
                          <a:latin typeface=" Open Sans"/>
                        </a:rPr>
                        <a:t>Апостроф НЕ пишемо перед </a:t>
                      </a:r>
                      <a:r>
                        <a:rPr lang="uk-UA" sz="1600" b="1" i="1" dirty="0">
                          <a:solidFill>
                            <a:srgbClr val="002060"/>
                          </a:solidFill>
                          <a:latin typeface=" Open Sans"/>
                        </a:rPr>
                        <a:t>я,ю,є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 Open Sans"/>
                        </a:rPr>
                        <a:t>після літер </a:t>
                      </a:r>
                      <a:r>
                        <a:rPr lang="uk-UA" sz="1600" b="1" i="1" baseline="0" dirty="0">
                          <a:latin typeface=" Open Sans"/>
                        </a:rPr>
                        <a:t>б, п, в, м, ф</a:t>
                      </a:r>
                      <a:r>
                        <a:rPr lang="uk-UA" sz="1600" b="0" i="0" baseline="0" dirty="0">
                          <a:latin typeface=" Open Sans"/>
                        </a:rPr>
                        <a:t>,   перед яким стоїть</a:t>
                      </a:r>
                      <a:r>
                        <a:rPr lang="uk-UA" sz="1600" b="1" i="1" baseline="0" dirty="0">
                          <a:latin typeface=" Open Sans"/>
                        </a:rPr>
                        <a:t> </a:t>
                      </a:r>
                      <a:r>
                        <a:rPr lang="uk-UA" sz="1600" b="1" i="0" baseline="0" dirty="0">
                          <a:latin typeface=" Open Sans"/>
                        </a:rPr>
                        <a:t>кореневий приголосний, </a:t>
                      </a:r>
                      <a:r>
                        <a:rPr lang="uk-UA" sz="1600" b="0" i="0" baseline="0" dirty="0">
                          <a:latin typeface=" Open Sans"/>
                        </a:rPr>
                        <a:t>крім </a:t>
                      </a:r>
                      <a:r>
                        <a:rPr lang="uk-UA" sz="1600" b="1" i="1" baseline="0" dirty="0">
                          <a:latin typeface=" Open Sans"/>
                        </a:rPr>
                        <a:t>р</a:t>
                      </a:r>
                      <a:endParaRPr lang="uk-UA" sz="1600" i="1" dirty="0">
                        <a:latin typeface=" 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i="1" dirty="0">
                          <a:latin typeface=" Open Sans"/>
                        </a:rPr>
                        <a:t>тьмяний, свято,</a:t>
                      </a:r>
                      <a:r>
                        <a:rPr lang="uk-UA" sz="1600" i="1" baseline="0" dirty="0">
                          <a:latin typeface=" Open Sans"/>
                        </a:rPr>
                        <a:t> мавпячий, </a:t>
                      </a:r>
                      <a:r>
                        <a:rPr lang="uk-UA" sz="1600" b="1" i="1" baseline="0" dirty="0">
                          <a:latin typeface=" Open Sans"/>
                        </a:rPr>
                        <a:t>АЛЕ арф'яр, черв'як</a:t>
                      </a:r>
                      <a:endParaRPr lang="uk-UA" sz="1600" b="1" i="1" dirty="0">
                        <a:latin typeface=" 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57224" y="4857760"/>
          <a:ext cx="792961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noProof="0" dirty="0">
                          <a:latin typeface=" Open Sans"/>
                        </a:rPr>
                        <a:t>після </a:t>
                      </a:r>
                      <a:r>
                        <a:rPr lang="ru-RU" sz="1600" noProof="0" dirty="0">
                          <a:latin typeface=" Open Sans"/>
                        </a:rPr>
                        <a:t>м</a:t>
                      </a:r>
                      <a:r>
                        <a:rPr lang="en-US" sz="1600" noProof="0" dirty="0">
                          <a:latin typeface=" Open Sans"/>
                        </a:rPr>
                        <a:t>’</a:t>
                      </a:r>
                      <a:r>
                        <a:rPr lang="ru-RU" sz="1600" noProof="0" dirty="0" err="1">
                          <a:latin typeface=" Open Sans"/>
                        </a:rPr>
                        <a:t>якого</a:t>
                      </a:r>
                      <a:r>
                        <a:rPr lang="ru-RU" sz="1600" noProof="0" dirty="0">
                          <a:latin typeface=" Open Sans"/>
                        </a:rPr>
                        <a:t> </a:t>
                      </a:r>
                      <a:r>
                        <a:rPr lang="uk-UA" sz="1600" baseline="0" noProof="0" dirty="0">
                          <a:latin typeface=" Open Sans"/>
                        </a:rPr>
                        <a:t>приголосного </a:t>
                      </a:r>
                      <a:r>
                        <a:rPr lang="uk-UA" sz="1600" b="1" baseline="0" noProof="0" dirty="0">
                          <a:latin typeface=" Open Sans"/>
                        </a:rPr>
                        <a:t>[</a:t>
                      </a:r>
                      <a:r>
                        <a:rPr lang="uk-UA" sz="1600" b="1" baseline="0" noProof="0" dirty="0" err="1">
                          <a:latin typeface=" Open Sans"/>
                        </a:rPr>
                        <a:t>р</a:t>
                      </a:r>
                      <a:r>
                        <a:rPr lang="uk-UA" sz="1600" b="1" baseline="0" noProof="0" dirty="0" err="1">
                          <a:latin typeface=" Open Sans"/>
                          <a:cs typeface="Times New Roman"/>
                        </a:rPr>
                        <a:t>'</a:t>
                      </a:r>
                      <a:r>
                        <a:rPr lang="uk-UA" sz="1600" b="1" baseline="0" noProof="0" dirty="0">
                          <a:latin typeface=" Open Sans"/>
                        </a:rPr>
                        <a:t>]</a:t>
                      </a:r>
                      <a:endParaRPr lang="uk-UA" sz="1600" b="1" noProof="0" dirty="0">
                        <a:latin typeface=" 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i="1" dirty="0">
                          <a:latin typeface=" Open Sans"/>
                        </a:rPr>
                        <a:t>рядок, буряк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 Open Sans"/>
                        </a:rPr>
                        <a:t>перед </a:t>
                      </a:r>
                      <a:r>
                        <a:rPr lang="uk-UA" sz="1600" b="1" i="1" dirty="0">
                          <a:latin typeface=" Open Sans"/>
                        </a:rPr>
                        <a:t>йо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i="1" dirty="0">
                          <a:latin typeface=" Open Sans"/>
                        </a:rPr>
                        <a:t>зйомки, курйоз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42976" y="500042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 Abril Fatface"/>
              </a:rPr>
              <a:t> </a:t>
            </a:r>
            <a:endParaRPr lang="uk-UA" sz="3200" dirty="0">
              <a:latin typeface=" Abril Fatface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857232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 Alice"/>
                <a:ea typeface="Times New Roman" pitchFamily="18" charset="0"/>
                <a:cs typeface="Times New Roman" pitchFamily="18" charset="0"/>
              </a:rPr>
              <a:t>  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 Alice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 flipH="1" flipV="1">
            <a:off x="1428728" y="1643050"/>
            <a:ext cx="74094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696" y="1120676"/>
            <a:ext cx="77153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uk-UA" b="1" dirty="0">
                <a:latin typeface=" Abril Fatface"/>
              </a:rPr>
              <a:t> </a:t>
            </a:r>
          </a:p>
          <a:p>
            <a:pPr indent="357188" algn="ctr"/>
            <a:r>
              <a:rPr lang="uk-UA" sz="2400" b="1" dirty="0">
                <a:latin typeface=" Abril Fatface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indent="357188" algn="ctr"/>
            <a:endParaRPr lang="uk-UA" sz="2000" b="1" dirty="0">
              <a:latin typeface=" Abril Fatface"/>
              <a:ea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2000" b="1" dirty="0">
                <a:latin typeface=" Alice"/>
                <a:cs typeface="Times New Roman" pitchFamily="18" charset="0"/>
              </a:rPr>
              <a:t> </a:t>
            </a:r>
            <a:endParaRPr lang="uk-UA" sz="2000" i="1" dirty="0">
              <a:latin typeface=" Alice"/>
              <a:cs typeface="Times New Roman" pitchFamily="18" charset="0"/>
            </a:endParaRPr>
          </a:p>
          <a:p>
            <a:pPr indent="357188" algn="ctr"/>
            <a:endParaRPr lang="uk-UA" sz="2000" i="1" dirty="0">
              <a:latin typeface=" Alice"/>
              <a:cs typeface="Times New Roman" pitchFamily="18" charset="0"/>
            </a:endParaRPr>
          </a:p>
          <a:p>
            <a:pPr indent="357188" algn="just"/>
            <a:endParaRPr lang="ru-RU" sz="2000" b="1" u="sng" dirty="0">
              <a:latin typeface=" Alice"/>
              <a:cs typeface="Times New Roman" pitchFamily="18" charset="0"/>
            </a:endParaRPr>
          </a:p>
          <a:p>
            <a:pPr indent="357188" algn="ctr">
              <a:spcBef>
                <a:spcPts val="600"/>
              </a:spcBef>
              <a:spcAft>
                <a:spcPts val="600"/>
              </a:spcAft>
            </a:pPr>
            <a:endParaRPr lang="uk-UA" sz="2000" b="1" i="1" u="sng" dirty="0">
              <a:latin typeface=" Alice"/>
            </a:endParaRPr>
          </a:p>
          <a:p>
            <a:pPr indent="355600" algn="just">
              <a:spcBef>
                <a:spcPts val="600"/>
              </a:spcBef>
              <a:spcAft>
                <a:spcPct val="0"/>
              </a:spcAft>
            </a:pPr>
            <a:endParaRPr lang="uk-UA" sz="2000" b="1" i="1" dirty="0">
              <a:latin typeface=" Alice"/>
            </a:endParaRPr>
          </a:p>
          <a:p>
            <a:pPr indent="355600" algn="just">
              <a:spcBef>
                <a:spcPts val="600"/>
              </a:spcBef>
              <a:spcAft>
                <a:spcPct val="0"/>
              </a:spcAft>
            </a:pPr>
            <a:endParaRPr lang="uk-UA" sz="2000" b="1" i="1" dirty="0">
              <a:latin typeface=" Alice"/>
            </a:endParaRPr>
          </a:p>
          <a:p>
            <a:r>
              <a:rPr lang="uk-UA" sz="2000" b="1" dirty="0">
                <a:latin typeface=" Alice"/>
              </a:rPr>
              <a:t> </a:t>
            </a:r>
            <a:endParaRPr lang="ru-RU" sz="2200" dirty="0">
              <a:latin typeface=" Alice"/>
            </a:endParaRPr>
          </a:p>
          <a:p>
            <a:pPr algn="just" defTabSz="185738"/>
            <a:endParaRPr lang="ru-RU" sz="2400" dirty="0">
              <a:latin typeface=" Alice"/>
            </a:endParaRPr>
          </a:p>
          <a:p>
            <a:endParaRPr lang="ru-RU" sz="2400" b="1" dirty="0">
              <a:latin typeface=" Alice"/>
            </a:endParaRPr>
          </a:p>
          <a:p>
            <a:r>
              <a:rPr lang="ru-RU" sz="2400" b="1" dirty="0">
                <a:latin typeface=" Alice"/>
              </a:rPr>
              <a:t>  </a:t>
            </a:r>
            <a:r>
              <a:rPr lang="uk-UA" sz="2400" b="1" dirty="0">
                <a:latin typeface=" Alice"/>
              </a:rPr>
              <a:t>  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4291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 Abril Fatface"/>
              </a:rPr>
              <a:t>  </a:t>
            </a:r>
            <a:r>
              <a:rPr lang="uk-UA" sz="2800" b="1" dirty="0">
                <a:solidFill>
                  <a:srgbClr val="002060"/>
                </a:solidFill>
                <a:latin typeface=" Open Sans"/>
              </a:rPr>
              <a:t>АПОСТРОФ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1471910"/>
            <a:ext cx="771530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b="1" dirty="0">
                <a:latin typeface=" Alice"/>
                <a:cs typeface="Times New Roman" pitchFamily="18" charset="0"/>
              </a:rPr>
              <a:t>  1</a:t>
            </a:r>
            <a:r>
              <a:rPr lang="uk-UA" b="1" dirty="0">
                <a:latin typeface=" Open Sans"/>
                <a:cs typeface="Times New Roman" pitchFamily="18" charset="0"/>
              </a:rPr>
              <a:t>. Вставте, де потрібно, апостроф.</a:t>
            </a:r>
          </a:p>
          <a:p>
            <a:pPr indent="179388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dirty="0" err="1">
                <a:latin typeface=" Open Sans"/>
                <a:cs typeface="Times New Roman" pitchFamily="18" charset="0"/>
              </a:rPr>
              <a:t>Безправ</a:t>
            </a:r>
            <a:r>
              <a:rPr lang="uk-UA" dirty="0">
                <a:latin typeface=" Open Sans"/>
                <a:cs typeface="Times New Roman" pitchFamily="18" charset="0"/>
              </a:rPr>
              <a:t>..я, брукв..</a:t>
            </a:r>
            <a:r>
              <a:rPr lang="uk-UA" dirty="0" err="1">
                <a:latin typeface=" Open Sans"/>
                <a:cs typeface="Times New Roman" pitchFamily="18" charset="0"/>
              </a:rPr>
              <a:t>яний</a:t>
            </a:r>
            <a:r>
              <a:rPr lang="uk-UA" dirty="0">
                <a:latin typeface=" Open Sans"/>
                <a:cs typeface="Times New Roman" pitchFamily="18" charset="0"/>
              </a:rPr>
              <a:t>, від..ємний, Мін..</a:t>
            </a:r>
            <a:r>
              <a:rPr lang="uk-UA" dirty="0" err="1">
                <a:latin typeface=" Open Sans"/>
                <a:cs typeface="Times New Roman" pitchFamily="18" charset="0"/>
              </a:rPr>
              <a:t>юст</a:t>
            </a:r>
            <a:r>
              <a:rPr lang="uk-UA" dirty="0">
                <a:latin typeface=" Open Sans"/>
                <a:cs typeface="Times New Roman" pitchFamily="18" charset="0"/>
              </a:rPr>
              <a:t>, </a:t>
            </a:r>
            <a:r>
              <a:rPr lang="uk-UA" dirty="0" err="1">
                <a:latin typeface=" Open Sans"/>
                <a:cs typeface="Times New Roman" pitchFamily="18" charset="0"/>
              </a:rPr>
              <a:t>бр</a:t>
            </a:r>
            <a:r>
              <a:rPr lang="uk-UA" dirty="0">
                <a:latin typeface=" Open Sans"/>
                <a:cs typeface="Times New Roman" pitchFamily="18" charset="0"/>
              </a:rPr>
              <a:t>..</a:t>
            </a:r>
            <a:r>
              <a:rPr lang="uk-UA" dirty="0" err="1">
                <a:latin typeface=" Open Sans"/>
                <a:cs typeface="Times New Roman" pitchFamily="18" charset="0"/>
              </a:rPr>
              <a:t>язкати</a:t>
            </a:r>
            <a:r>
              <a:rPr lang="uk-UA" dirty="0">
                <a:latin typeface=" Open Sans"/>
                <a:cs typeface="Times New Roman" pitchFamily="18" charset="0"/>
              </a:rPr>
              <a:t>, бур..я, </a:t>
            </a:r>
            <a:r>
              <a:rPr lang="uk-UA" dirty="0" err="1">
                <a:latin typeface=" Open Sans"/>
                <a:cs typeface="Times New Roman" pitchFamily="18" charset="0"/>
              </a:rPr>
              <a:t>медв</a:t>
            </a:r>
            <a:r>
              <a:rPr lang="uk-UA" dirty="0">
                <a:latin typeface=" Open Sans"/>
                <a:cs typeface="Times New Roman" pitchFamily="18" charset="0"/>
              </a:rPr>
              <a:t>..</a:t>
            </a:r>
            <a:r>
              <a:rPr lang="uk-UA" dirty="0" err="1">
                <a:latin typeface=" Open Sans"/>
                <a:cs typeface="Times New Roman" pitchFamily="18" charset="0"/>
              </a:rPr>
              <a:t>яний</a:t>
            </a:r>
            <a:r>
              <a:rPr lang="uk-UA" dirty="0">
                <a:latin typeface=" Open Sans"/>
                <a:cs typeface="Times New Roman" pitchFamily="18" charset="0"/>
              </a:rPr>
              <a:t>, Лук..</a:t>
            </a:r>
            <a:r>
              <a:rPr lang="uk-UA" dirty="0" err="1">
                <a:latin typeface=" Open Sans"/>
                <a:cs typeface="Times New Roman" pitchFamily="18" charset="0"/>
              </a:rPr>
              <a:t>яненко</a:t>
            </a:r>
            <a:r>
              <a:rPr lang="uk-UA" dirty="0">
                <a:latin typeface=" Open Sans"/>
                <a:cs typeface="Times New Roman" pitchFamily="18" charset="0"/>
              </a:rPr>
              <a:t>, двох..ярусний, об..ємний, </a:t>
            </a:r>
            <a:r>
              <a:rPr lang="uk-UA" dirty="0" err="1">
                <a:latin typeface=" Open Sans"/>
                <a:cs typeface="Times New Roman" pitchFamily="18" charset="0"/>
              </a:rPr>
              <a:t>обв</a:t>
            </a:r>
            <a:r>
              <a:rPr lang="uk-UA" dirty="0">
                <a:latin typeface=" Open Sans"/>
                <a:cs typeface="Times New Roman" pitchFamily="18" charset="0"/>
              </a:rPr>
              <a:t>..</a:t>
            </a:r>
            <a:r>
              <a:rPr lang="uk-UA" dirty="0" err="1">
                <a:latin typeface=" Open Sans"/>
                <a:cs typeface="Times New Roman" pitchFamily="18" charset="0"/>
              </a:rPr>
              <a:t>язати</a:t>
            </a:r>
            <a:r>
              <a:rPr lang="uk-UA" dirty="0">
                <a:latin typeface=" Open Sans"/>
                <a:cs typeface="Times New Roman" pitchFamily="18" charset="0"/>
              </a:rPr>
              <a:t>, з..економити,   тім..я, р..</a:t>
            </a:r>
            <a:r>
              <a:rPr lang="uk-UA" dirty="0" err="1">
                <a:latin typeface=" Open Sans"/>
                <a:cs typeface="Times New Roman" pitchFamily="18" charset="0"/>
              </a:rPr>
              <a:t>ядок</a:t>
            </a:r>
            <a:r>
              <a:rPr lang="uk-UA" dirty="0">
                <a:latin typeface=" Open Sans"/>
                <a:cs typeface="Times New Roman" pitchFamily="18" charset="0"/>
              </a:rPr>
              <a:t>, </a:t>
            </a:r>
            <a:r>
              <a:rPr lang="uk-UA" dirty="0" err="1">
                <a:latin typeface=" Open Sans"/>
                <a:cs typeface="Times New Roman" pitchFamily="18" charset="0"/>
              </a:rPr>
              <a:t>кам</a:t>
            </a:r>
            <a:r>
              <a:rPr lang="uk-UA" dirty="0">
                <a:latin typeface=" Open Sans"/>
                <a:cs typeface="Times New Roman" pitchFamily="18" charset="0"/>
              </a:rPr>
              <a:t>..</a:t>
            </a:r>
            <a:r>
              <a:rPr lang="uk-UA" dirty="0" err="1">
                <a:latin typeface=" Open Sans"/>
                <a:cs typeface="Times New Roman" pitchFamily="18" charset="0"/>
              </a:rPr>
              <a:t>яний</a:t>
            </a:r>
            <a:r>
              <a:rPr lang="uk-UA" dirty="0">
                <a:latin typeface=" Open Sans"/>
                <a:cs typeface="Times New Roman" pitchFamily="18" charset="0"/>
              </a:rPr>
              <a:t>,  </a:t>
            </a:r>
            <a:r>
              <a:rPr lang="uk-UA" dirty="0" err="1">
                <a:latin typeface=" Open Sans"/>
                <a:cs typeface="Times New Roman" pitchFamily="18" charset="0"/>
              </a:rPr>
              <a:t>харків</a:t>
            </a:r>
            <a:r>
              <a:rPr lang="uk-UA" dirty="0">
                <a:latin typeface=" Open Sans"/>
                <a:cs typeface="Times New Roman" pitchFamily="18" charset="0"/>
              </a:rPr>
              <a:t>..</a:t>
            </a:r>
            <a:r>
              <a:rPr lang="uk-UA" dirty="0" err="1">
                <a:latin typeface=" Open Sans"/>
                <a:cs typeface="Times New Roman" pitchFamily="18" charset="0"/>
              </a:rPr>
              <a:t>янин</a:t>
            </a:r>
            <a:r>
              <a:rPr lang="uk-UA" dirty="0">
                <a:latin typeface=" Open Sans"/>
                <a:cs typeface="Times New Roman" pitchFamily="18" charset="0"/>
              </a:rPr>
              <a:t>, </a:t>
            </a:r>
            <a:r>
              <a:rPr lang="uk-UA" dirty="0" err="1">
                <a:latin typeface=" Open Sans"/>
                <a:cs typeface="Times New Roman" pitchFamily="18" charset="0"/>
              </a:rPr>
              <a:t>пред</a:t>
            </a:r>
            <a:r>
              <a:rPr lang="uk-UA" dirty="0">
                <a:latin typeface=" Open Sans"/>
                <a:cs typeface="Times New Roman" pitchFamily="18" charset="0"/>
              </a:rPr>
              <a:t>..</a:t>
            </a:r>
            <a:r>
              <a:rPr lang="uk-UA" dirty="0" err="1">
                <a:latin typeface=" Open Sans"/>
                <a:cs typeface="Times New Roman" pitchFamily="18" charset="0"/>
              </a:rPr>
              <a:t>явник</a:t>
            </a:r>
            <a:r>
              <a:rPr lang="uk-UA" dirty="0">
                <a:latin typeface=" Open Sans"/>
                <a:cs typeface="Times New Roman" pitchFamily="18" charset="0"/>
              </a:rPr>
              <a:t>, </a:t>
            </a:r>
            <a:r>
              <a:rPr lang="uk-UA" dirty="0" err="1">
                <a:latin typeface=" Open Sans"/>
                <a:cs typeface="Times New Roman" pitchFamily="18" charset="0"/>
              </a:rPr>
              <a:t>дит</a:t>
            </a:r>
            <a:r>
              <a:rPr lang="uk-UA" dirty="0">
                <a:latin typeface=" Open Sans"/>
                <a:cs typeface="Times New Roman" pitchFamily="18" charset="0"/>
              </a:rPr>
              <a:t>..ясла, </a:t>
            </a:r>
            <a:r>
              <a:rPr lang="ru-RU" dirty="0" err="1">
                <a:latin typeface=" Open Sans"/>
                <a:cs typeface="Times New Roman" pitchFamily="18" charset="0"/>
              </a:rPr>
              <a:t>о</a:t>
            </a:r>
            <a:r>
              <a:rPr lang="ru-RU" dirty="0" err="1">
                <a:latin typeface=" Open Sans"/>
              </a:rPr>
              <a:t>пам</a:t>
            </a:r>
            <a:r>
              <a:rPr lang="ru-RU" dirty="0">
                <a:latin typeface=" Open Sans"/>
              </a:rPr>
              <a:t>..</a:t>
            </a:r>
            <a:r>
              <a:rPr lang="ru-RU" dirty="0" err="1">
                <a:latin typeface=" Open Sans"/>
              </a:rPr>
              <a:t>ятатися</a:t>
            </a:r>
            <a:r>
              <a:rPr lang="ru-RU" dirty="0">
                <a:latin typeface=" Open Sans"/>
              </a:rPr>
              <a:t>, бур..як, дев..ять, р..</a:t>
            </a:r>
            <a:r>
              <a:rPr lang="ru-RU" dirty="0" err="1">
                <a:latin typeface=" Open Sans"/>
              </a:rPr>
              <a:t>явкати</a:t>
            </a:r>
            <a:r>
              <a:rPr lang="ru-RU" dirty="0">
                <a:latin typeface=" Open Sans"/>
              </a:rPr>
              <a:t>, </a:t>
            </a:r>
            <a:r>
              <a:rPr lang="ru-RU" dirty="0" err="1">
                <a:latin typeface=" Open Sans"/>
              </a:rPr>
              <a:t>нев</a:t>
            </a:r>
            <a:r>
              <a:rPr lang="ru-RU" dirty="0">
                <a:latin typeface=" Open Sans"/>
              </a:rPr>
              <a:t>..</a:t>
            </a:r>
            <a:r>
              <a:rPr lang="ru-RU" dirty="0" err="1">
                <a:latin typeface=" Open Sans"/>
              </a:rPr>
              <a:t>язкий</a:t>
            </a:r>
            <a:r>
              <a:rPr lang="ru-RU" dirty="0">
                <a:latin typeface=" Open Sans"/>
              </a:rPr>
              <a:t>, </a:t>
            </a:r>
            <a:r>
              <a:rPr lang="ru-RU" dirty="0" err="1">
                <a:latin typeface=" Open Sans"/>
              </a:rPr>
              <a:t>електрозвар</a:t>
            </a:r>
            <a:r>
              <a:rPr lang="ru-RU" dirty="0">
                <a:latin typeface=" Open Sans"/>
              </a:rPr>
              <a:t>..</a:t>
            </a:r>
            <a:r>
              <a:rPr lang="ru-RU" dirty="0" err="1">
                <a:latin typeface=" Open Sans"/>
              </a:rPr>
              <a:t>ювання</a:t>
            </a:r>
            <a:r>
              <a:rPr lang="ru-RU" dirty="0">
                <a:latin typeface=" Open Sans"/>
              </a:rPr>
              <a:t>, ад..</a:t>
            </a:r>
            <a:r>
              <a:rPr lang="ru-RU" dirty="0" err="1">
                <a:latin typeface=" Open Sans"/>
              </a:rPr>
              <a:t>ютант</a:t>
            </a:r>
            <a:r>
              <a:rPr lang="ru-RU" dirty="0">
                <a:latin typeface=" Open Sans"/>
              </a:rPr>
              <a:t>,  </a:t>
            </a:r>
            <a:r>
              <a:rPr lang="ru-RU" dirty="0" err="1">
                <a:latin typeface=" Open Sans"/>
              </a:rPr>
              <a:t>голуб</a:t>
            </a:r>
            <a:r>
              <a:rPr lang="ru-RU" dirty="0">
                <a:latin typeface=" Open Sans"/>
              </a:rPr>
              <a:t>..</a:t>
            </a:r>
            <a:r>
              <a:rPr lang="ru-RU" dirty="0" err="1">
                <a:latin typeface=" Open Sans"/>
              </a:rPr>
              <a:t>ятко</a:t>
            </a:r>
            <a:r>
              <a:rPr lang="ru-RU" dirty="0">
                <a:latin typeface=" Open Sans"/>
              </a:rPr>
              <a:t>, </a:t>
            </a:r>
            <a:r>
              <a:rPr lang="ru-RU" dirty="0" err="1">
                <a:latin typeface=" Open Sans"/>
              </a:rPr>
              <a:t>духм</a:t>
            </a:r>
            <a:r>
              <a:rPr lang="ru-RU" dirty="0">
                <a:latin typeface=" Open Sans"/>
              </a:rPr>
              <a:t>..</a:t>
            </a:r>
            <a:r>
              <a:rPr lang="ru-RU" dirty="0" err="1">
                <a:latin typeface=" Open Sans"/>
              </a:rPr>
              <a:t>яний</a:t>
            </a:r>
            <a:r>
              <a:rPr lang="ru-RU" dirty="0">
                <a:latin typeface=" Open Sans"/>
              </a:rPr>
              <a:t>, об..</a:t>
            </a:r>
            <a:r>
              <a:rPr lang="ru-RU" dirty="0" err="1">
                <a:latin typeface=" Open Sans"/>
              </a:rPr>
              <a:t>їзд</a:t>
            </a:r>
            <a:r>
              <a:rPr lang="ru-RU" dirty="0">
                <a:latin typeface=" Open Sans"/>
              </a:rPr>
              <a:t>, вар..</a:t>
            </a:r>
            <a:r>
              <a:rPr lang="ru-RU" dirty="0" err="1">
                <a:latin typeface=" Open Sans"/>
              </a:rPr>
              <a:t>яг</a:t>
            </a:r>
            <a:r>
              <a:rPr lang="ru-RU" dirty="0">
                <a:latin typeface=" Open Sans"/>
              </a:rPr>
              <a:t>, Лук..</a:t>
            </a:r>
            <a:r>
              <a:rPr lang="ru-RU" dirty="0" err="1">
                <a:latin typeface=" Open Sans"/>
              </a:rPr>
              <a:t>янівка</a:t>
            </a:r>
            <a:r>
              <a:rPr lang="ru-RU" dirty="0">
                <a:latin typeface=" Open Sans"/>
              </a:rPr>
              <a:t>, </a:t>
            </a:r>
            <a:r>
              <a:rPr lang="ru-RU" dirty="0" err="1">
                <a:latin typeface=" Open Sans"/>
              </a:rPr>
              <a:t>інформб</a:t>
            </a:r>
            <a:r>
              <a:rPr lang="ru-RU" dirty="0">
                <a:latin typeface=" Open Sans"/>
              </a:rPr>
              <a:t>..</a:t>
            </a:r>
            <a:r>
              <a:rPr lang="ru-RU" dirty="0" err="1">
                <a:latin typeface=" Open Sans"/>
              </a:rPr>
              <a:t>юро</a:t>
            </a:r>
            <a:r>
              <a:rPr lang="ru-RU" dirty="0">
                <a:latin typeface=" Open Sans"/>
              </a:rPr>
              <a:t>, об..</a:t>
            </a:r>
            <a:r>
              <a:rPr lang="ru-RU" dirty="0" err="1">
                <a:latin typeface=" Open Sans"/>
              </a:rPr>
              <a:t>єкт</a:t>
            </a:r>
            <a:r>
              <a:rPr lang="ru-RU" dirty="0">
                <a:latin typeface=" Open Sans"/>
              </a:rPr>
              <a:t>, верб..я, р..</a:t>
            </a:r>
            <a:r>
              <a:rPr lang="ru-RU" dirty="0" err="1">
                <a:latin typeface=" Open Sans"/>
              </a:rPr>
              <a:t>явкнути</a:t>
            </a:r>
            <a:r>
              <a:rPr lang="ru-RU" dirty="0">
                <a:latin typeface=" Open Sans"/>
              </a:rPr>
              <a:t>, арф..яр, </a:t>
            </a:r>
            <a:r>
              <a:rPr lang="ru-RU" dirty="0" err="1">
                <a:latin typeface=" Open Sans"/>
              </a:rPr>
              <a:t>дов</a:t>
            </a:r>
            <a:r>
              <a:rPr lang="ru-RU" dirty="0">
                <a:latin typeface=" Open Sans"/>
              </a:rPr>
              <a:t>..</a:t>
            </a:r>
            <a:r>
              <a:rPr lang="ru-RU" dirty="0" err="1">
                <a:latin typeface=" Open Sans"/>
              </a:rPr>
              <a:t>янути</a:t>
            </a:r>
            <a:r>
              <a:rPr lang="ru-RU" dirty="0">
                <a:latin typeface=" Open Sans"/>
              </a:rPr>
              <a:t>, щупл..</a:t>
            </a:r>
            <a:r>
              <a:rPr lang="ru-RU" dirty="0" err="1">
                <a:latin typeface=" Open Sans"/>
              </a:rPr>
              <a:t>явий</a:t>
            </a:r>
            <a:r>
              <a:rPr lang="ru-RU" dirty="0">
                <a:latin typeface=" Open Sans"/>
              </a:rPr>
              <a:t>, оп..</a:t>
            </a:r>
            <a:r>
              <a:rPr lang="ru-RU" dirty="0" err="1">
                <a:latin typeface=" Open Sans"/>
              </a:rPr>
              <a:t>яніти</a:t>
            </a:r>
            <a:r>
              <a:rPr lang="ru-RU" dirty="0">
                <a:latin typeface=" Open Sans"/>
              </a:rPr>
              <a:t>.</a:t>
            </a:r>
            <a:endParaRPr lang="uk-UA" dirty="0">
              <a:latin typeface=" Open Sans"/>
              <a:cs typeface="Times New Roman" pitchFamily="18" charset="0"/>
            </a:endParaRPr>
          </a:p>
          <a:p>
            <a:pPr indent="179388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uk-UA" sz="1600" dirty="0">
              <a:latin typeface=" Alice"/>
            </a:endParaRPr>
          </a:p>
          <a:p>
            <a:pPr indent="179388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uk-UA" sz="1600" dirty="0">
              <a:latin typeface=" Alice"/>
            </a:endParaRPr>
          </a:p>
          <a:p>
            <a:pPr indent="179388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uk-UA" sz="1600" dirty="0">
              <a:latin typeface=" Alic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2807</TotalTime>
  <Words>985</Words>
  <Application>Microsoft Office PowerPoint</Application>
  <PresentationFormat>Екран (4:3)</PresentationFormat>
  <Paragraphs>106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3" baseType="lpstr">
      <vt:lpstr> Abril Fatface</vt:lpstr>
      <vt:lpstr> Alice</vt:lpstr>
      <vt:lpstr> Open Sans</vt:lpstr>
      <vt:lpstr>Arial</vt:lpstr>
      <vt:lpstr>Calibri</vt:lpstr>
      <vt:lpstr>Open Sans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Елена Зайцева</cp:lastModifiedBy>
  <cp:revision>63</cp:revision>
  <dcterms:created xsi:type="dcterms:W3CDTF">2021-09-03T10:08:30Z</dcterms:created>
  <dcterms:modified xsi:type="dcterms:W3CDTF">2024-10-08T08:13:41Z</dcterms:modified>
</cp:coreProperties>
</file>