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991B21DD-6F7A-4F07-A07C-79BB07D03A7D}"/>
    <pc:docChg chg="delSld modSld">
      <pc:chgData name="Елена Зайцева" userId="e4c7a7f2c879dab9" providerId="LiveId" clId="{991B21DD-6F7A-4F07-A07C-79BB07D03A7D}" dt="2024-10-20T19:26:08.518" v="38" actId="2696"/>
      <pc:docMkLst>
        <pc:docMk/>
      </pc:docMkLst>
      <pc:sldChg chg="modSp mod">
        <pc:chgData name="Елена Зайцева" userId="e4c7a7f2c879dab9" providerId="LiveId" clId="{991B21DD-6F7A-4F07-A07C-79BB07D03A7D}" dt="2024-10-20T19:25:06.081" v="35" actId="20577"/>
        <pc:sldMkLst>
          <pc:docMk/>
          <pc:sldMk cId="906509657" sldId="256"/>
        </pc:sldMkLst>
        <pc:spChg chg="mod">
          <ac:chgData name="Елена Зайцева" userId="e4c7a7f2c879dab9" providerId="LiveId" clId="{991B21DD-6F7A-4F07-A07C-79BB07D03A7D}" dt="2024-10-20T19:25:06.081" v="35" actId="20577"/>
          <ac:spMkLst>
            <pc:docMk/>
            <pc:sldMk cId="906509657" sldId="256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991B21DD-6F7A-4F07-A07C-79BB07D03A7D}" dt="2024-10-20T19:25:49.920" v="36" actId="2696"/>
        <pc:sldMkLst>
          <pc:docMk/>
          <pc:sldMk cId="3522964912" sldId="274"/>
        </pc:sldMkLst>
      </pc:sldChg>
      <pc:sldChg chg="modSp mod">
        <pc:chgData name="Елена Зайцева" userId="e4c7a7f2c879dab9" providerId="LiveId" clId="{991B21DD-6F7A-4F07-A07C-79BB07D03A7D}" dt="2024-10-20T19:25:56.319" v="37" actId="6549"/>
        <pc:sldMkLst>
          <pc:docMk/>
          <pc:sldMk cId="3630441518" sldId="275"/>
        </pc:sldMkLst>
        <pc:spChg chg="mod">
          <ac:chgData name="Елена Зайцева" userId="e4c7a7f2c879dab9" providerId="LiveId" clId="{991B21DD-6F7A-4F07-A07C-79BB07D03A7D}" dt="2024-10-20T19:25:56.319" v="37" actId="6549"/>
          <ac:spMkLst>
            <pc:docMk/>
            <pc:sldMk cId="3630441518" sldId="275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991B21DD-6F7A-4F07-A07C-79BB07D03A7D}" dt="2024-10-20T19:26:08.518" v="38" actId="2696"/>
        <pc:sldMkLst>
          <pc:docMk/>
          <pc:sldMk cId="340664061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CCA3B3-8697-40A5-A6F2-99DBBE1C5637}" type="datetimeFigureOut">
              <a:rPr lang="uk-UA" smtClean="0"/>
              <a:t>20.10.2024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C16CF-AFD1-46D5-AAC5-EEB01E26A9B9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352928" cy="37444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ru-RU" sz="4000" b="1" dirty="0">
                <a:solidFill>
                  <a:srgbClr val="C00000"/>
                </a:solidFill>
              </a:rPr>
            </a:br>
            <a:br>
              <a:rPr lang="ru-RU" sz="4000" b="1" dirty="0">
                <a:solidFill>
                  <a:srgbClr val="C00000"/>
                </a:solidFill>
              </a:rPr>
            </a:br>
            <a:br>
              <a:rPr lang="ru-RU" sz="4000" b="1" dirty="0">
                <a:solidFill>
                  <a:srgbClr val="C00000"/>
                </a:solidFill>
              </a:rPr>
            </a:br>
            <a:br>
              <a:rPr lang="ru-RU" sz="4000" b="1" dirty="0">
                <a:solidFill>
                  <a:srgbClr val="C00000"/>
                </a:solidFill>
              </a:rPr>
            </a:b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4000" dirty="0" err="1">
                <a:solidFill>
                  <a:srgbClr val="C00000"/>
                </a:solidFill>
              </a:rPr>
              <a:t>Двадцять</a:t>
            </a:r>
            <a:r>
              <a:rPr lang="ru-RU" sz="4000" dirty="0">
                <a:solidFill>
                  <a:srgbClr val="C00000"/>
                </a:solidFill>
              </a:rPr>
              <a:t> перше </a:t>
            </a:r>
            <a:r>
              <a:rPr lang="ru-RU" sz="4000" dirty="0" err="1">
                <a:solidFill>
                  <a:srgbClr val="C00000"/>
                </a:solidFill>
              </a:rPr>
              <a:t>жовтня</a:t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4000" dirty="0" err="1">
                <a:solidFill>
                  <a:srgbClr val="C00000"/>
                </a:solidFill>
              </a:rPr>
              <a:t>Класна</a:t>
            </a:r>
            <a:r>
              <a:rPr lang="ru-RU" sz="4000" dirty="0">
                <a:solidFill>
                  <a:srgbClr val="C00000"/>
                </a:solidFill>
              </a:rPr>
              <a:t> робота</a:t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СТРУКТУРНО-СЕМАНТИЧНІ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ТИПИ РЕЧЕНЬ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0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Речення, до складу якого входить хоч один другорядний член, називають </a:t>
            </a:r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848872" cy="3888432"/>
          </a:xfrm>
        </p:spPr>
        <p:txBody>
          <a:bodyPr/>
          <a:lstStyle/>
          <a:p>
            <a:pPr marL="0" indent="0" algn="ctr">
              <a:buNone/>
            </a:pP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Насунули снігові хмари.</a:t>
            </a: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лісі зовсім затемніло (М. Коцюбинський).</a:t>
            </a:r>
          </a:p>
        </p:txBody>
      </p:sp>
    </p:spTree>
    <p:extLst>
      <p:ext uri="{BB962C8B-B14F-4D97-AF65-F5344CB8AC3E}">
        <p14:creationId xmlns:p14="http://schemas.microsoft.com/office/powerpoint/2010/main" val="268069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2160240"/>
          </a:xfrm>
        </p:spPr>
        <p:txBody>
          <a:bodyPr>
            <a:noAutofit/>
          </a:bodyPr>
          <a:lstStyle/>
          <a:p>
            <a:pPr lvl="0" algn="ctr"/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Які речення є поширеними, а які – непоширеними?</a:t>
            </a: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80920" cy="36724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1.Дрімає соняшник. Смачніше пахне м’ята(М. Рильський).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2.Місяць піднімається вище. Все меншає тіней. 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Чіткішають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далі і співи. Осінь. Золота осінь( М. Стельмах).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Осінь обпалила лісисті схили. Яскраво горять факели осик і кетяги калини. В’яне ліс. Довкола – шум вітру і шелест. Останні  квіти погойдуються під вітром (З журналу).   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4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Схарактеризуйте речення за структурно-семантичними ознаками і типом мовлення. Поясніть пунктограми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7338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Тонка печаль, як літо бабине,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Бува 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обплута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серце мамине,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тиха осінь -  її 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тужливиця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вікно вечірнє до неї дивиться (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П.Засенко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Літом бабиним позолочена,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Тихне яблуня під вікном.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Натомилася, плодоносила,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 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забавляється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сном (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М.Нагнибіда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Літо бабине, бабине літо...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Серце чує осінні путі.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Хтось заплутав зажурені віти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павутиння нитки золоті (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П.Чайковський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/>
              <a:t> 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583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295232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 за змістом речення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погляду їхньої структури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єднуються</a:t>
            </a: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декілька типів. </a:t>
            </a:r>
            <a:br>
              <a:rPr lang="uk-UA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b="1" dirty="0">
              <a:solidFill>
                <a:schemeClr val="accent3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852936"/>
            <a:ext cx="8003232" cy="1800200"/>
          </a:xfrm>
        </p:spPr>
        <p:txBody>
          <a:bodyPr/>
          <a:lstStyle/>
          <a:p>
            <a:pPr marL="0" indent="0" algn="ctr">
              <a:buNone/>
            </a:pPr>
            <a:endParaRPr lang="uk-UA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 може мати одну, дві й більше граматичні основи.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651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кількістю граматичних основ речення поділяються на </a:t>
            </a:r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 і складні.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Простими є речення </a:t>
            </a: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однією граматичною основою.</a:t>
            </a:r>
          </a:p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Жовтогаряча осінь стоїть над осокорами (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І.Цюпа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Завіяло дороги. Сніги… Сніги…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46967" y="3645024"/>
            <a:ext cx="601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80540" y="3645024"/>
            <a:ext cx="620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880540" y="3789040"/>
            <a:ext cx="620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45143" y="4221088"/>
            <a:ext cx="1202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45143" y="4437112"/>
            <a:ext cx="1202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01297" y="4221088"/>
            <a:ext cx="862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4183808"/>
            <a:ext cx="10801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3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63272" cy="2376264"/>
          </a:xfrm>
        </p:spPr>
        <p:txBody>
          <a:bodyPr>
            <a:noAutofit/>
          </a:bodyPr>
          <a:lstStyle/>
          <a:p>
            <a:pPr algn="ctr"/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 з двома і більше граматичними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основами називаються </a:t>
            </a:r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складними.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0716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Сонце зовсім сіло, вечірня зоря погасла; над </a:t>
            </a:r>
          </a:p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містом спускалася ніч (Панас Мирний).</a:t>
            </a:r>
          </a:p>
          <a:p>
            <a:pPr marL="0" indent="0">
              <a:buNone/>
            </a:pP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народ, що дбає про своє майбутнє, береже </a:t>
            </a:r>
          </a:p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рідну мову (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К.Мотрич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4659" y="2924944"/>
            <a:ext cx="69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4048" y="292494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18537" y="3356992"/>
            <a:ext cx="601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91680" y="4437112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43808" y="443711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43808" y="2924944"/>
            <a:ext cx="67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872408" y="30689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048164" y="292494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48164" y="3068960"/>
            <a:ext cx="680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907704" y="350664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907704" y="364502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452320" y="4405463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452320" y="4581128"/>
            <a:ext cx="9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461945" y="4484864"/>
            <a:ext cx="596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461945" y="4581128"/>
            <a:ext cx="596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77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2148880" y="188640"/>
            <a:ext cx="5087416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структурними ознаками граматичної основи</a:t>
            </a:r>
            <a:b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розрізняють два типи простих речень </a:t>
            </a:r>
            <a:endParaRPr lang="uk-UA" sz="2800" dirty="0">
              <a:solidFill>
                <a:srgbClr val="FFC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56692" y="4448014"/>
            <a:ext cx="3384376" cy="2014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двоскладні </a:t>
            </a:r>
          </a:p>
        </p:txBody>
      </p:sp>
      <p:sp>
        <p:nvSpPr>
          <p:cNvPr id="20" name="Овал 19"/>
          <p:cNvSpPr/>
          <p:nvPr/>
        </p:nvSpPr>
        <p:spPr>
          <a:xfrm>
            <a:off x="5364088" y="4510860"/>
            <a:ext cx="3420380" cy="2014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односкладні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555776" y="3245582"/>
            <a:ext cx="792088" cy="1202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84168" y="3284984"/>
            <a:ext cx="698376" cy="116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20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 реченні є два головні члени 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підмет і присудок,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це речення </a:t>
            </a:r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двоскладне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424936" cy="352502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предки знали таїни землі (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К.Мотрич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28432" y="4293096"/>
            <a:ext cx="12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089332" y="4279663"/>
            <a:ext cx="8169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89332" y="4437112"/>
            <a:ext cx="816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38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Речення, граматична основа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яких включає лише один головний член,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односкладними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363272" cy="3975720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b="1" dirty="0"/>
              <a:t> 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світає… Й смеркає…</a:t>
            </a: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безмежне і плідне житнє  поле (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Л.Первомайський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3501008"/>
            <a:ext cx="759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88024" y="35010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3369149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15816" y="3356992"/>
            <a:ext cx="799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88224" y="3933056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2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280831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 головних групуються другорядні члени речення.</a:t>
            </a:r>
            <a:b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Другорядні члени речення, які пояснюють підмет, утворюють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 підмета</a:t>
            </a:r>
            <a:r>
              <a:rPr lang="uk-UA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члени речення, що поширюють присудок, входять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групи присудка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501008"/>
            <a:ext cx="8352928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завирувало, заграло жовтогаряче</a:t>
            </a: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море навкруги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Білогір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(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І.Цюпа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19672" y="458112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19672" y="472514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458112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15916" y="472514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51979" y="52292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7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230425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Другорядні члени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є </a:t>
            </a:r>
            <a:r>
              <a:rPr lang="uk-UA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язковими</a:t>
            </a: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кожному реченні. </a:t>
            </a:r>
            <a:b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Речення, до складу якого входять тільки головні члени, називають </a:t>
            </a:r>
            <a:r>
              <a:rPr lang="uk-U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непоширеним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852936"/>
            <a:ext cx="8712968" cy="3471664"/>
          </a:xfrm>
        </p:spPr>
        <p:txBody>
          <a:bodyPr/>
          <a:lstStyle/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Повівав вітерець. Посипав сніжок. </a:t>
            </a: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Сонце сховалось. Ліс завмер (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М.Коцюбинський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55702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512</Words>
  <Application>Microsoft Office PowerPoint</Application>
  <PresentationFormat>Екран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     Двадцять перше жовтня Класна робота СТРУКТУРНО-СЕМАНТИЧНІ   ТИПИ РЕЧЕНЬ </vt:lpstr>
      <vt:lpstr>Різноманітні за змістом речення  з погляду їхньої структури  об’єднуються  в декілька типів.  </vt:lpstr>
      <vt:lpstr>  За кількістю граматичних основ речення поділяються на прості і складні.</vt:lpstr>
      <vt:lpstr>     Речення з двома і більше граматичними  основами називаються складними. </vt:lpstr>
      <vt:lpstr>Презентація PowerPoint</vt:lpstr>
      <vt:lpstr>Якщо в реченні є два головні члени   підмет і присудок,  то це речення двоскладне</vt:lpstr>
      <vt:lpstr>Речення, граматична основа  яких включає лише один головний член,  є односкладними</vt:lpstr>
      <vt:lpstr>Навколо головних групуються другорядні члени речення.  Другорядні члени речення, які пояснюють підмет, утворюють групу підмета; члени речення, що поширюють присудок, входять до групи присудка</vt:lpstr>
      <vt:lpstr>Другорядні члени  не є обов’язковими в кожному реченні.   Речення, до складу якого входять тільки головні члени, називають непоширеним</vt:lpstr>
      <vt:lpstr>Речення, до складу якого входить хоч один другорядний член, називають поширеним</vt:lpstr>
      <vt:lpstr>        Які речення є поширеними, а які – непоширеними? </vt:lpstr>
      <vt:lpstr>Схарактеризуйте речення за структурно-семантичними ознаками і типом мовлення. Поясніть пунктограми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Правильне інтонування речень різного типу</dc:title>
  <dc:creator>Usser</dc:creator>
  <cp:lastModifiedBy>Елена Зайцева</cp:lastModifiedBy>
  <cp:revision>22</cp:revision>
  <dcterms:created xsi:type="dcterms:W3CDTF">2022-10-14T07:07:15Z</dcterms:created>
  <dcterms:modified xsi:type="dcterms:W3CDTF">2024-10-20T19:26:08Z</dcterms:modified>
</cp:coreProperties>
</file>