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3" r:id="rId3"/>
    <p:sldId id="310" r:id="rId4"/>
    <p:sldId id="274" r:id="rId5"/>
    <p:sldId id="312" r:id="rId6"/>
    <p:sldId id="27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4E5349A6-F56A-45A2-A43A-88522AC99CEB}"/>
    <pc:docChg chg="delSld modSld sldOrd">
      <pc:chgData name="Елена Зайцева" userId="e4c7a7f2c879dab9" providerId="LiveId" clId="{4E5349A6-F56A-45A2-A43A-88522AC99CEB}" dt="2024-11-30T17:19:29.992" v="39" actId="2696"/>
      <pc:docMkLst>
        <pc:docMk/>
      </pc:docMkLst>
      <pc:sldChg chg="del">
        <pc:chgData name="Елена Зайцева" userId="e4c7a7f2c879dab9" providerId="LiveId" clId="{4E5349A6-F56A-45A2-A43A-88522AC99CEB}" dt="2024-11-30T17:19:29.992" v="39" actId="2696"/>
        <pc:sldMkLst>
          <pc:docMk/>
          <pc:sldMk cId="0" sldId="259"/>
        </pc:sldMkLst>
      </pc:sldChg>
      <pc:sldChg chg="del">
        <pc:chgData name="Елена Зайцева" userId="e4c7a7f2c879dab9" providerId="LiveId" clId="{4E5349A6-F56A-45A2-A43A-88522AC99CEB}" dt="2024-11-30T17:19:25.930" v="38" actId="2696"/>
        <pc:sldMkLst>
          <pc:docMk/>
          <pc:sldMk cId="0" sldId="260"/>
        </pc:sldMkLst>
      </pc:sldChg>
      <pc:sldChg chg="del">
        <pc:chgData name="Елена Зайцева" userId="e4c7a7f2c879dab9" providerId="LiveId" clId="{4E5349A6-F56A-45A2-A43A-88522AC99CEB}" dt="2024-11-30T17:17:54.811" v="30" actId="2696"/>
        <pc:sldMkLst>
          <pc:docMk/>
          <pc:sldMk cId="0" sldId="262"/>
        </pc:sldMkLst>
      </pc:sldChg>
      <pc:sldChg chg="modSp mod">
        <pc:chgData name="Елена Зайцева" userId="e4c7a7f2c879dab9" providerId="LiveId" clId="{4E5349A6-F56A-45A2-A43A-88522AC99CEB}" dt="2024-11-30T17:17:19.173" v="27" actId="20577"/>
        <pc:sldMkLst>
          <pc:docMk/>
          <pc:sldMk cId="0" sldId="264"/>
        </pc:sldMkLst>
        <pc:spChg chg="mod">
          <ac:chgData name="Елена Зайцева" userId="e4c7a7f2c879dab9" providerId="LiveId" clId="{4E5349A6-F56A-45A2-A43A-88522AC99CEB}" dt="2024-11-30T17:17:19.173" v="27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Елена Зайцева" userId="e4c7a7f2c879dab9" providerId="LiveId" clId="{4E5349A6-F56A-45A2-A43A-88522AC99CEB}" dt="2024-11-30T17:17:24.798" v="28" actId="2696"/>
        <pc:sldMkLst>
          <pc:docMk/>
          <pc:sldMk cId="0" sldId="272"/>
        </pc:sldMkLst>
      </pc:sldChg>
      <pc:sldChg chg="del">
        <pc:chgData name="Елена Зайцева" userId="e4c7a7f2c879dab9" providerId="LiveId" clId="{4E5349A6-F56A-45A2-A43A-88522AC99CEB}" dt="2024-11-30T17:19:13.074" v="36" actId="2696"/>
        <pc:sldMkLst>
          <pc:docMk/>
          <pc:sldMk cId="0" sldId="273"/>
        </pc:sldMkLst>
      </pc:sldChg>
      <pc:sldChg chg="del">
        <pc:chgData name="Елена Зайцева" userId="e4c7a7f2c879dab9" providerId="LiveId" clId="{4E5349A6-F56A-45A2-A43A-88522AC99CEB}" dt="2024-11-30T17:18:02.780" v="31" actId="2696"/>
        <pc:sldMkLst>
          <pc:docMk/>
          <pc:sldMk cId="0" sldId="303"/>
        </pc:sldMkLst>
      </pc:sldChg>
      <pc:sldChg chg="del">
        <pc:chgData name="Елена Зайцева" userId="e4c7a7f2c879dab9" providerId="LiveId" clId="{4E5349A6-F56A-45A2-A43A-88522AC99CEB}" dt="2024-11-30T17:19:10.323" v="35" actId="2696"/>
        <pc:sldMkLst>
          <pc:docMk/>
          <pc:sldMk cId="0" sldId="304"/>
        </pc:sldMkLst>
      </pc:sldChg>
      <pc:sldChg chg="del">
        <pc:chgData name="Елена Зайцева" userId="e4c7a7f2c879dab9" providerId="LiveId" clId="{4E5349A6-F56A-45A2-A43A-88522AC99CEB}" dt="2024-11-30T17:17:52.608" v="29" actId="2696"/>
        <pc:sldMkLst>
          <pc:docMk/>
          <pc:sldMk cId="0" sldId="306"/>
        </pc:sldMkLst>
      </pc:sldChg>
      <pc:sldChg chg="del">
        <pc:chgData name="Елена Зайцева" userId="e4c7a7f2c879dab9" providerId="LiveId" clId="{4E5349A6-F56A-45A2-A43A-88522AC99CEB}" dt="2024-11-30T17:19:16.868" v="37" actId="2696"/>
        <pc:sldMkLst>
          <pc:docMk/>
          <pc:sldMk cId="0" sldId="309"/>
        </pc:sldMkLst>
      </pc:sldChg>
      <pc:sldChg chg="ord">
        <pc:chgData name="Елена Зайцева" userId="e4c7a7f2c879dab9" providerId="LiveId" clId="{4E5349A6-F56A-45A2-A43A-88522AC99CEB}" dt="2024-11-30T17:18:36.433" v="33"/>
        <pc:sldMkLst>
          <pc:docMk/>
          <pc:sldMk cId="0" sldId="310"/>
        </pc:sldMkLst>
      </pc:sldChg>
      <pc:sldChg chg="del">
        <pc:chgData name="Елена Зайцева" userId="e4c7a7f2c879dab9" providerId="LiveId" clId="{4E5349A6-F56A-45A2-A43A-88522AC99CEB}" dt="2024-11-30T17:18:52.979" v="34" actId="2696"/>
        <pc:sldMkLst>
          <pc:docMk/>
          <pc:sldMk cId="0" sldId="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28A40-B897-4DC5-B1A9-61E336052B6D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E168F-BD7E-4277-9B75-EF5DDBCD51B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E168F-BD7E-4277-9B75-EF5DDBCD51B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16832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Друге </a:t>
            </a:r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грудня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Класна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робота</a:t>
            </a:r>
          </a:p>
          <a:p>
            <a:pPr algn="ctr"/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Додаток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як </a:t>
            </a:r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другорядний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члени </a:t>
            </a:r>
            <a:r>
              <a:rPr lang="ru-RU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речення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913502"/>
            <a:ext cx="8640960" cy="582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поглибити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знання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про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додаток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як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другорядний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член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речення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сформувати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поняття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про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прямий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і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непрямий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додаток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;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розвинути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вміння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визначати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вид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додатків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у реченнях,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розрізняти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додаток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і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неузгоджене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означення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; 	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удосконалити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навички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доречно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використовувати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додатки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у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власному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мовленні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188640"/>
            <a:ext cx="3275856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Мета уроку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188640"/>
            <a:ext cx="3275856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Культура мовлення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340768"/>
          <a:ext cx="8424936" cy="4374833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4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Властивий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мовцям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(не для мовців).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Опановують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мову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(а не мовою).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Насміхаються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зі слабкого</a:t>
                      </a:r>
                      <a:r>
                        <a:rPr lang="uk-UA" sz="2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(а не над слабкими). 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Характерний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для українців</a:t>
                      </a:r>
                      <a:r>
                        <a:rPr lang="uk-UA" sz="2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(не українцям).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Дякують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матері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(не матір).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Навчаються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музики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(а не музиці).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Зраджувати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однодумця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(не однодумцеві).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Сповнений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смислів</a:t>
                      </a:r>
                      <a:r>
                        <a:rPr lang="uk-UA" sz="2800" b="1" i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(не смислами).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Ходять </a:t>
                      </a:r>
                      <a:r>
                        <a:rPr lang="uk-UA" sz="28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 воду</a:t>
                      </a:r>
                      <a:r>
                        <a:rPr lang="uk-UA" sz="28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uk-UA" sz="2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(не за водою).</a:t>
                      </a:r>
                      <a:endParaRPr lang="ru-RU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188640"/>
            <a:ext cx="3275856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Теорія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424936" cy="3664757"/>
        </p:xfrm>
        <a:graphic>
          <a:graphicData uri="http://schemas.openxmlformats.org/drawingml/2006/table">
            <a:tbl>
              <a:tblPr/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1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ДОДАТОК</a:t>
                      </a:r>
                      <a:endParaRPr lang="ru-RU" sz="3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3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Означає </a:t>
                      </a:r>
                      <a:r>
                        <a:rPr lang="uk-UA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предмет</a:t>
                      </a: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на який </a:t>
                      </a:r>
                      <a:r>
                        <a:rPr lang="uk-UA" sz="24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спрямована дія </a:t>
                      </a: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(процес або стан) або відповідно до якого ця дія (процес чи стан) відбувається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Відповідає на запитання </a:t>
                      </a:r>
                      <a:r>
                        <a:rPr lang="uk-UA" sz="2400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непрямих відмінків</a:t>
                      </a:r>
                      <a:endParaRPr lang="ru-RU" sz="24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Виражається </a:t>
                      </a:r>
                      <a:r>
                        <a:rPr lang="uk-UA" sz="24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іменником, займенником</a:t>
                      </a:r>
                      <a:r>
                        <a:rPr lang="uk-UA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або іншими частинами мови, ужитими в ролі іменника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188640"/>
            <a:ext cx="3275856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Проблемне питання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675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Arial" pitchFamily="34" charset="0"/>
                <a:cs typeface="Arial" pitchFamily="34" charset="0"/>
              </a:rPr>
              <a:t>Доведіть або спростуйте таке твердження.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772816"/>
          <a:ext cx="8784976" cy="1296144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Інфінітив може в реченні виступати присудком або додатком.</a:t>
                      </a:r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284984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Arial" pitchFamily="34" charset="0"/>
                <a:cs typeface="Arial" pitchFamily="34" charset="0"/>
              </a:rPr>
              <a:t>Проаналізуймо такі речення. Знайдімо головні і другорядні члени речення.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23528" y="4221088"/>
            <a:ext cx="856895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1. Юнак міг розповідати годинами про своє нове захоплення.</a:t>
            </a:r>
            <a:endParaRPr kumimoji="0" lang="ru-RU" sz="2800" b="0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2. Навчила мене читати бабуся.</a:t>
            </a:r>
            <a:endParaRPr kumimoji="0" lang="uk-UA" sz="2800" b="0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15674"/>
              </p:ext>
            </p:extLst>
          </p:nvPr>
        </p:nvGraphicFramePr>
        <p:xfrm>
          <a:off x="323528" y="188640"/>
          <a:ext cx="8496944" cy="58928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09">
                <a:tc gridSpan="2"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ДОДАТОК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309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Arial" pitchFamily="34" charset="0"/>
                          <a:cs typeface="Arial" pitchFamily="34" charset="0"/>
                        </a:rPr>
                        <a:t>ПРЯМИЙ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>
                          <a:latin typeface="Arial" pitchFamily="34" charset="0"/>
                          <a:cs typeface="Arial" pitchFamily="34" charset="0"/>
                        </a:rPr>
                        <a:t>НЕПРЯМИЙ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566">
                <a:tc>
                  <a:txBody>
                    <a:bodyPr/>
                    <a:lstStyle/>
                    <a:p>
                      <a:r>
                        <a:rPr lang="uk-UA" baseline="0" dirty="0">
                          <a:latin typeface="Arial" pitchFamily="34" charset="0"/>
                          <a:cs typeface="Arial" pitchFamily="34" charset="0"/>
                        </a:rPr>
                        <a:t>називає предмети, на які безпосередньо переходить дія. </a:t>
                      </a:r>
                    </a:p>
                    <a:p>
                      <a:pPr algn="ctr"/>
                      <a:r>
                        <a:rPr lang="uk-UA" baseline="0" dirty="0">
                          <a:latin typeface="Arial" pitchFamily="34" charset="0"/>
                          <a:cs typeface="Arial" pitchFamily="34" charset="0"/>
                        </a:rPr>
                        <a:t>ВИРАЖАЄТЬСЯ: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uk-UA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формою Зн. в. без прийменника;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uk-UA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формою Р. в. без прийменника, коли дія переходить на частину;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uk-UA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формою Р. в. без прийменника, якщо при перехідному дієслові є частка НЕ. 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ВИКОНАТИ ВПРАВУ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НАСИПАТИ ЦУКРУ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НЕ ЧИТАТИ КНИЖОК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Arial" pitchFamily="34" charset="0"/>
                          <a:cs typeface="Arial" pitchFamily="34" charset="0"/>
                        </a:rPr>
                        <a:t>всі інші додатки</a:t>
                      </a:r>
                      <a:r>
                        <a:rPr lang="uk-UA" baseline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baseline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>
                          <a:latin typeface="Arial" pitchFamily="34" charset="0"/>
                          <a:cs typeface="Arial" pitchFamily="34" charset="0"/>
                        </a:rPr>
                        <a:t>ВИРАЖАЄТЬСЯ: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b="1" i="1" baseline="0" dirty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іменниками у формі непрямих відмінків, ОКРІМ Зн.в. без прийменника, Р.в. (коли дія переходить на частину або є частка НЕ)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uk-UA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uk-UA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ПРАЦЮВАТИ</a:t>
                      </a: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РУКАМИ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ПИСАТИ НА ДОШЦІ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uk-UA" b="1" i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СТУПИТИ НА СТЕЖКУ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312</Words>
  <Application>Microsoft Office PowerPoint</Application>
  <PresentationFormat>Екран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 Зайцева</cp:lastModifiedBy>
  <cp:revision>65</cp:revision>
  <dcterms:created xsi:type="dcterms:W3CDTF">2020-09-25T10:10:18Z</dcterms:created>
  <dcterms:modified xsi:type="dcterms:W3CDTF">2024-11-30T17:19:30Z</dcterms:modified>
</cp:coreProperties>
</file>