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9" r:id="rId4"/>
    <p:sldId id="259" r:id="rId5"/>
    <p:sldId id="270" r:id="rId6"/>
    <p:sldId id="263" r:id="rId7"/>
    <p:sldId id="264" r:id="rId8"/>
    <p:sldId id="261" r:id="rId9"/>
    <p:sldId id="265" r:id="rId10"/>
    <p:sldId id="274" r:id="rId11"/>
    <p:sldId id="276" r:id="rId12"/>
    <p:sldId id="275" r:id="rId13"/>
    <p:sldId id="271" r:id="rId14"/>
    <p:sldId id="277" r:id="rId15"/>
    <p:sldId id="262" r:id="rId16"/>
    <p:sldId id="273" r:id="rId17"/>
    <p:sldId id="278" r:id="rId18"/>
    <p:sldId id="279" r:id="rId19"/>
    <p:sldId id="280" r:id="rId20"/>
    <p:sldId id="282" r:id="rId21"/>
    <p:sldId id="285" r:id="rId22"/>
    <p:sldId id="289" r:id="rId23"/>
    <p:sldId id="283" r:id="rId24"/>
    <p:sldId id="286" r:id="rId25"/>
    <p:sldId id="28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00"/>
    <a:srgbClr val="CC0099"/>
    <a:srgbClr val="3333FF"/>
    <a:srgbClr val="9900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FD63C2-7B30-40CC-9C14-0FE637981F8B}" v="2" dt="2025-01-30T06:51:48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2" autoAdjust="0"/>
    <p:restoredTop sz="94660"/>
  </p:normalViewPr>
  <p:slideViewPr>
    <p:cSldViewPr>
      <p:cViewPr varScale="1">
        <p:scale>
          <a:sx n="52" d="100"/>
          <a:sy n="52" d="100"/>
        </p:scale>
        <p:origin x="167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ена Зайцева" userId="e4c7a7f2c879dab9" providerId="LiveId" clId="{2DFD63C2-7B30-40CC-9C14-0FE637981F8B}"/>
    <pc:docChg chg="delSld modSld">
      <pc:chgData name="Елена Зайцева" userId="e4c7a7f2c879dab9" providerId="LiveId" clId="{2DFD63C2-7B30-40CC-9C14-0FE637981F8B}" dt="2025-01-30T06:52:19.190" v="32" actId="2696"/>
      <pc:docMkLst>
        <pc:docMk/>
      </pc:docMkLst>
      <pc:sldChg chg="delSp modSp mod">
        <pc:chgData name="Елена Зайцева" userId="e4c7a7f2c879dab9" providerId="LiveId" clId="{2DFD63C2-7B30-40CC-9C14-0FE637981F8B}" dt="2025-01-30T06:52:07.174" v="31" actId="20577"/>
        <pc:sldMkLst>
          <pc:docMk/>
          <pc:sldMk cId="0" sldId="256"/>
        </pc:sldMkLst>
        <pc:spChg chg="mod">
          <ac:chgData name="Елена Зайцева" userId="e4c7a7f2c879dab9" providerId="LiveId" clId="{2DFD63C2-7B30-40CC-9C14-0FE637981F8B}" dt="2025-01-30T06:52:07.174" v="31" actId="20577"/>
          <ac:spMkLst>
            <pc:docMk/>
            <pc:sldMk cId="0" sldId="256"/>
            <ac:spMk id="6" creationId="{00000000-0000-0000-0000-000000000000}"/>
          </ac:spMkLst>
        </pc:spChg>
        <pc:spChg chg="del">
          <ac:chgData name="Елена Зайцева" userId="e4c7a7f2c879dab9" providerId="LiveId" clId="{2DFD63C2-7B30-40CC-9C14-0FE637981F8B}" dt="2025-01-30T06:51:32.355" v="0" actId="478"/>
          <ac:spMkLst>
            <pc:docMk/>
            <pc:sldMk cId="0" sldId="256"/>
            <ac:spMk id="13316" creationId="{00000000-0000-0000-0000-000000000000}"/>
          </ac:spMkLst>
        </pc:spChg>
      </pc:sldChg>
      <pc:sldChg chg="del">
        <pc:chgData name="Елена Зайцева" userId="e4c7a7f2c879dab9" providerId="LiveId" clId="{2DFD63C2-7B30-40CC-9C14-0FE637981F8B}" dt="2025-01-30T06:52:19.190" v="32" actId="2696"/>
        <pc:sldMkLst>
          <pc:docMk/>
          <pc:sldMk cId="0" sldId="28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6658E-1870-4F9B-B90A-30A1702BA7F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8EBFD15-5EA2-4DE8-9396-00B2C01C644A}">
      <dgm:prSet phldrT="[Текст]" custT="1"/>
      <dgm:spPr>
        <a:solidFill>
          <a:srgbClr val="FFFF00"/>
        </a:solidFill>
        <a:ln w="38100">
          <a:solidFill>
            <a:srgbClr val="FFC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Риси   характеру </a:t>
          </a:r>
        </a:p>
        <a:p>
          <a:r>
            <a: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Герасима Калитки</a:t>
          </a:r>
          <a:r>
            <a:rPr lang="uk-UA" sz="1800" b="1" dirty="0">
              <a:latin typeface="Times New Roman" pitchFamily="18" charset="0"/>
              <a:cs typeface="Times New Roman" pitchFamily="18" charset="0"/>
            </a:rPr>
            <a:t> </a:t>
          </a:r>
          <a:endParaRPr lang="uk-UA" sz="1800" b="1" dirty="0"/>
        </a:p>
      </dgm:t>
    </dgm:pt>
    <dgm:pt modelId="{1F921132-40C4-46E4-A143-1D69826B81AD}" type="parTrans" cxnId="{4C2AF79F-8305-4907-9644-235833D1EB7C}">
      <dgm:prSet/>
      <dgm:spPr/>
      <dgm:t>
        <a:bodyPr/>
        <a:lstStyle/>
        <a:p>
          <a:endParaRPr lang="uk-UA"/>
        </a:p>
      </dgm:t>
    </dgm:pt>
    <dgm:pt modelId="{AB604D71-1D5A-4623-90A9-8FE3407FCB9B}" type="sibTrans" cxnId="{4C2AF79F-8305-4907-9644-235833D1EB7C}">
      <dgm:prSet/>
      <dgm:spPr/>
      <dgm:t>
        <a:bodyPr/>
        <a:lstStyle/>
        <a:p>
          <a:endParaRPr lang="uk-UA"/>
        </a:p>
      </dgm:t>
    </dgm:pt>
    <dgm:pt modelId="{231297EA-AF4A-4B82-878E-899B92C0062B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 w="38100">
          <a:solidFill>
            <a:srgbClr val="0000FF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angle"/>
        </a:sp3d>
      </dgm:spPr>
      <dgm:t>
        <a:bodyPr/>
        <a:lstStyle/>
        <a:p>
          <a:r>
            <a:rPr lang="uk-UA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жадність і підступність</a:t>
          </a:r>
          <a:r>
            <a:rPr lang="uk-UA" sz="500" dirty="0">
              <a:latin typeface="Times New Roman" pitchFamily="18" charset="0"/>
              <a:cs typeface="Times New Roman" pitchFamily="18" charset="0"/>
            </a:rPr>
            <a:t>; </a:t>
          </a:r>
          <a:endParaRPr lang="uk-UA" sz="500" dirty="0"/>
        </a:p>
      </dgm:t>
    </dgm:pt>
    <dgm:pt modelId="{8D129E32-4B44-43F3-8010-3AF93EC3D474}" type="parTrans" cxnId="{51058BC9-EEEE-4EB6-B06F-667800C0EB8D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 w="38100">
          <a:solidFill>
            <a:srgbClr val="0000FF"/>
          </a:solidFill>
        </a:ln>
      </dgm:spPr>
      <dgm:t>
        <a:bodyPr/>
        <a:lstStyle/>
        <a:p>
          <a:endParaRPr lang="uk-UA"/>
        </a:p>
      </dgm:t>
    </dgm:pt>
    <dgm:pt modelId="{04AE4A24-381E-4B58-8257-6B5071D0E5E0}" type="sibTrans" cxnId="{51058BC9-EEEE-4EB6-B06F-667800C0EB8D}">
      <dgm:prSet/>
      <dgm:spPr/>
      <dgm:t>
        <a:bodyPr/>
        <a:lstStyle/>
        <a:p>
          <a:endParaRPr lang="uk-UA"/>
        </a:p>
      </dgm:t>
    </dgm:pt>
    <dgm:pt modelId="{88DBD1ED-0A8B-4282-9CA4-2C175373EAA2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 w="38100">
          <a:solidFill>
            <a:srgbClr val="990000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angle"/>
        </a:sp3d>
      </dgm:spPr>
      <dgm:t>
        <a:bodyPr/>
        <a:lstStyle/>
        <a:p>
          <a:r>
            <a:rPr lang="uk-UA" sz="16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заздрість та </a:t>
          </a:r>
          <a:r>
            <a:rPr lang="en-US" sz="16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uk-UA" sz="16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хитрість</a:t>
          </a:r>
          <a:endParaRPr lang="uk-UA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191F9D-4E11-486E-84C2-067B1F68B093}" type="parTrans" cxnId="{22EF60AC-F602-4697-BC26-57271F41E490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 w="38100">
          <a:solidFill>
            <a:srgbClr val="0000FF"/>
          </a:solidFill>
        </a:ln>
      </dgm:spPr>
      <dgm:t>
        <a:bodyPr/>
        <a:lstStyle/>
        <a:p>
          <a:endParaRPr lang="uk-UA"/>
        </a:p>
      </dgm:t>
    </dgm:pt>
    <dgm:pt modelId="{1318E14D-301A-4982-829B-82D2E4B14A41}" type="sibTrans" cxnId="{22EF60AC-F602-4697-BC26-57271F41E490}">
      <dgm:prSet/>
      <dgm:spPr/>
      <dgm:t>
        <a:bodyPr/>
        <a:lstStyle/>
        <a:p>
          <a:endParaRPr lang="uk-UA"/>
        </a:p>
      </dgm:t>
    </dgm:pt>
    <dgm:pt modelId="{B99A1047-5C79-49C1-9983-C1DE2983DD2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 w="38100">
          <a:solidFill>
            <a:srgbClr val="00B050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uk-UA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лицемірство і зажерливість</a:t>
          </a:r>
          <a:endParaRPr lang="uk-UA" sz="1600" b="1" dirty="0">
            <a:solidFill>
              <a:schemeClr val="tx1"/>
            </a:solidFill>
          </a:endParaRPr>
        </a:p>
      </dgm:t>
    </dgm:pt>
    <dgm:pt modelId="{2DC9EB20-0F3D-4A1D-8A34-3CF08CBBDECB}" type="parTrans" cxnId="{8B29F125-BDD2-4B89-8A1E-374812DDAD85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 w="38100">
          <a:solidFill>
            <a:srgbClr val="0000FF"/>
          </a:solidFill>
        </a:ln>
      </dgm:spPr>
      <dgm:t>
        <a:bodyPr/>
        <a:lstStyle/>
        <a:p>
          <a:endParaRPr lang="uk-UA"/>
        </a:p>
      </dgm:t>
    </dgm:pt>
    <dgm:pt modelId="{B8DC253D-92E6-4B95-AA55-D3E12814E0A0}" type="sibTrans" cxnId="{8B29F125-BDD2-4B89-8A1E-374812DDAD85}">
      <dgm:prSet/>
      <dgm:spPr/>
      <dgm:t>
        <a:bodyPr/>
        <a:lstStyle/>
        <a:p>
          <a:endParaRPr lang="uk-UA"/>
        </a:p>
      </dgm:t>
    </dgm:pt>
    <dgm:pt modelId="{EB39D38D-6130-4DA3-B659-E835B8574F44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 w="38100">
          <a:solidFill>
            <a:schemeClr val="accent6">
              <a:lumMod val="75000"/>
            </a:schemeClr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uk-UA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лицемірство та деспотизм</a:t>
          </a:r>
        </a:p>
      </dgm:t>
    </dgm:pt>
    <dgm:pt modelId="{65E9AEA2-6806-453D-9462-44769B903E1E}" type="parTrans" cxnId="{9EAA660B-8762-4267-80E2-AAD3B90CD81D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 w="38100">
          <a:solidFill>
            <a:srgbClr val="0000FF"/>
          </a:solidFill>
        </a:ln>
      </dgm:spPr>
      <dgm:t>
        <a:bodyPr/>
        <a:lstStyle/>
        <a:p>
          <a:endParaRPr lang="uk-UA"/>
        </a:p>
      </dgm:t>
    </dgm:pt>
    <dgm:pt modelId="{7235E7D9-D197-4DD7-9FF7-0EB25F9C442C}" type="sibTrans" cxnId="{9EAA660B-8762-4267-80E2-AAD3B90CD81D}">
      <dgm:prSet/>
      <dgm:spPr/>
      <dgm:t>
        <a:bodyPr/>
        <a:lstStyle/>
        <a:p>
          <a:endParaRPr lang="uk-UA"/>
        </a:p>
      </dgm:t>
    </dgm:pt>
    <dgm:pt modelId="{FFEB573D-BCB6-48A1-9E34-B0B5DF1C81B1}" type="pres">
      <dgm:prSet presAssocID="{B0C6658E-1870-4F9B-B90A-30A1702BA7F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3BC8B4-02DD-477F-A9B5-EC8C9F54EFF8}" type="pres">
      <dgm:prSet presAssocID="{18EBFD15-5EA2-4DE8-9396-00B2C01C644A}" presName="centerShape" presStyleLbl="node0" presStyleIdx="0" presStyleCnt="1"/>
      <dgm:spPr/>
    </dgm:pt>
    <dgm:pt modelId="{054B224F-24EF-4E54-A2BF-B4CEF776D623}" type="pres">
      <dgm:prSet presAssocID="{8D129E32-4B44-43F3-8010-3AF93EC3D474}" presName="parTrans" presStyleLbl="bgSibTrans2D1" presStyleIdx="0" presStyleCnt="4"/>
      <dgm:spPr/>
    </dgm:pt>
    <dgm:pt modelId="{2EA8987D-6D38-42C4-96E6-6A0AE188C4BF}" type="pres">
      <dgm:prSet presAssocID="{231297EA-AF4A-4B82-878E-899B92C0062B}" presName="node" presStyleLbl="node1" presStyleIdx="0" presStyleCnt="4">
        <dgm:presLayoutVars>
          <dgm:bulletEnabled val="1"/>
        </dgm:presLayoutVars>
      </dgm:prSet>
      <dgm:spPr/>
    </dgm:pt>
    <dgm:pt modelId="{0CBF3B64-8519-4217-BA26-A7C01BD53525}" type="pres">
      <dgm:prSet presAssocID="{3D191F9D-4E11-486E-84C2-067B1F68B093}" presName="parTrans" presStyleLbl="bgSibTrans2D1" presStyleIdx="1" presStyleCnt="4"/>
      <dgm:spPr/>
    </dgm:pt>
    <dgm:pt modelId="{C9FF29EA-DC61-4303-BD32-2128EC3CA34B}" type="pres">
      <dgm:prSet presAssocID="{88DBD1ED-0A8B-4282-9CA4-2C175373EAA2}" presName="node" presStyleLbl="node1" presStyleIdx="1" presStyleCnt="4">
        <dgm:presLayoutVars>
          <dgm:bulletEnabled val="1"/>
        </dgm:presLayoutVars>
      </dgm:prSet>
      <dgm:spPr/>
    </dgm:pt>
    <dgm:pt modelId="{4A27D5A2-65DE-4E05-B284-4E3924C625AC}" type="pres">
      <dgm:prSet presAssocID="{2DC9EB20-0F3D-4A1D-8A34-3CF08CBBDECB}" presName="parTrans" presStyleLbl="bgSibTrans2D1" presStyleIdx="2" presStyleCnt="4"/>
      <dgm:spPr/>
    </dgm:pt>
    <dgm:pt modelId="{FE6970AF-FDC1-4F24-88B1-2415D1EDB9B6}" type="pres">
      <dgm:prSet presAssocID="{B99A1047-5C79-49C1-9983-C1DE2983DD2A}" presName="node" presStyleLbl="node1" presStyleIdx="2" presStyleCnt="4">
        <dgm:presLayoutVars>
          <dgm:bulletEnabled val="1"/>
        </dgm:presLayoutVars>
      </dgm:prSet>
      <dgm:spPr/>
    </dgm:pt>
    <dgm:pt modelId="{86EBB4FE-0B7D-4FCE-9F2B-6E46A3A329E0}" type="pres">
      <dgm:prSet presAssocID="{65E9AEA2-6806-453D-9462-44769B903E1E}" presName="parTrans" presStyleLbl="bgSibTrans2D1" presStyleIdx="3" presStyleCnt="4"/>
      <dgm:spPr/>
    </dgm:pt>
    <dgm:pt modelId="{0B65805F-A404-457D-86A2-207A449340A8}" type="pres">
      <dgm:prSet presAssocID="{EB39D38D-6130-4DA3-B659-E835B8574F44}" presName="node" presStyleLbl="node1" presStyleIdx="3" presStyleCnt="4">
        <dgm:presLayoutVars>
          <dgm:bulletEnabled val="1"/>
        </dgm:presLayoutVars>
      </dgm:prSet>
      <dgm:spPr/>
    </dgm:pt>
  </dgm:ptLst>
  <dgm:cxnLst>
    <dgm:cxn modelId="{9EAA660B-8762-4267-80E2-AAD3B90CD81D}" srcId="{18EBFD15-5EA2-4DE8-9396-00B2C01C644A}" destId="{EB39D38D-6130-4DA3-B659-E835B8574F44}" srcOrd="3" destOrd="0" parTransId="{65E9AEA2-6806-453D-9462-44769B903E1E}" sibTransId="{7235E7D9-D197-4DD7-9FF7-0EB25F9C442C}"/>
    <dgm:cxn modelId="{ED98321B-7924-4D5E-AEA0-DF186A88CFE7}" type="presOf" srcId="{88DBD1ED-0A8B-4282-9CA4-2C175373EAA2}" destId="{C9FF29EA-DC61-4303-BD32-2128EC3CA34B}" srcOrd="0" destOrd="0" presId="urn:microsoft.com/office/officeart/2005/8/layout/radial4"/>
    <dgm:cxn modelId="{0F800D1E-3F44-46B2-89CA-D996CB1FE06F}" type="presOf" srcId="{65E9AEA2-6806-453D-9462-44769B903E1E}" destId="{86EBB4FE-0B7D-4FCE-9F2B-6E46A3A329E0}" srcOrd="0" destOrd="0" presId="urn:microsoft.com/office/officeart/2005/8/layout/radial4"/>
    <dgm:cxn modelId="{8B29F125-BDD2-4B89-8A1E-374812DDAD85}" srcId="{18EBFD15-5EA2-4DE8-9396-00B2C01C644A}" destId="{B99A1047-5C79-49C1-9983-C1DE2983DD2A}" srcOrd="2" destOrd="0" parTransId="{2DC9EB20-0F3D-4A1D-8A34-3CF08CBBDECB}" sibTransId="{B8DC253D-92E6-4B95-AA55-D3E12814E0A0}"/>
    <dgm:cxn modelId="{5BBF806C-674F-48E9-9D8F-AC6EEDDABC54}" type="presOf" srcId="{18EBFD15-5EA2-4DE8-9396-00B2C01C644A}" destId="{C93BC8B4-02DD-477F-A9B5-EC8C9F54EFF8}" srcOrd="0" destOrd="0" presId="urn:microsoft.com/office/officeart/2005/8/layout/radial4"/>
    <dgm:cxn modelId="{EDF68C6E-7630-4961-B60B-C56933638DCF}" type="presOf" srcId="{EB39D38D-6130-4DA3-B659-E835B8574F44}" destId="{0B65805F-A404-457D-86A2-207A449340A8}" srcOrd="0" destOrd="0" presId="urn:microsoft.com/office/officeart/2005/8/layout/radial4"/>
    <dgm:cxn modelId="{779BC470-9ED8-4C2C-8C89-2BA12AB39765}" type="presOf" srcId="{8D129E32-4B44-43F3-8010-3AF93EC3D474}" destId="{054B224F-24EF-4E54-A2BF-B4CEF776D623}" srcOrd="0" destOrd="0" presId="urn:microsoft.com/office/officeart/2005/8/layout/radial4"/>
    <dgm:cxn modelId="{4C2AF79F-8305-4907-9644-235833D1EB7C}" srcId="{B0C6658E-1870-4F9B-B90A-30A1702BA7F8}" destId="{18EBFD15-5EA2-4DE8-9396-00B2C01C644A}" srcOrd="0" destOrd="0" parTransId="{1F921132-40C4-46E4-A143-1D69826B81AD}" sibTransId="{AB604D71-1D5A-4623-90A9-8FE3407FCB9B}"/>
    <dgm:cxn modelId="{98B2CDAA-D6BF-481E-90B2-B352D7440F80}" type="presOf" srcId="{3D191F9D-4E11-486E-84C2-067B1F68B093}" destId="{0CBF3B64-8519-4217-BA26-A7C01BD53525}" srcOrd="0" destOrd="0" presId="urn:microsoft.com/office/officeart/2005/8/layout/radial4"/>
    <dgm:cxn modelId="{22EF60AC-F602-4697-BC26-57271F41E490}" srcId="{18EBFD15-5EA2-4DE8-9396-00B2C01C644A}" destId="{88DBD1ED-0A8B-4282-9CA4-2C175373EAA2}" srcOrd="1" destOrd="0" parTransId="{3D191F9D-4E11-486E-84C2-067B1F68B093}" sibTransId="{1318E14D-301A-4982-829B-82D2E4B14A41}"/>
    <dgm:cxn modelId="{91048EB4-210F-425C-8EC5-8F9D2ADBD7D1}" type="presOf" srcId="{2DC9EB20-0F3D-4A1D-8A34-3CF08CBBDECB}" destId="{4A27D5A2-65DE-4E05-B284-4E3924C625AC}" srcOrd="0" destOrd="0" presId="urn:microsoft.com/office/officeart/2005/8/layout/radial4"/>
    <dgm:cxn modelId="{469814BB-0149-4518-9E38-69229A8BBE95}" type="presOf" srcId="{B99A1047-5C79-49C1-9983-C1DE2983DD2A}" destId="{FE6970AF-FDC1-4F24-88B1-2415D1EDB9B6}" srcOrd="0" destOrd="0" presId="urn:microsoft.com/office/officeart/2005/8/layout/radial4"/>
    <dgm:cxn modelId="{51058BC9-EEEE-4EB6-B06F-667800C0EB8D}" srcId="{18EBFD15-5EA2-4DE8-9396-00B2C01C644A}" destId="{231297EA-AF4A-4B82-878E-899B92C0062B}" srcOrd="0" destOrd="0" parTransId="{8D129E32-4B44-43F3-8010-3AF93EC3D474}" sibTransId="{04AE4A24-381E-4B58-8257-6B5071D0E5E0}"/>
    <dgm:cxn modelId="{9332EDDB-A904-4031-93FA-EF4C20AACD15}" type="presOf" srcId="{B0C6658E-1870-4F9B-B90A-30A1702BA7F8}" destId="{FFEB573D-BCB6-48A1-9E34-B0B5DF1C81B1}" srcOrd="0" destOrd="0" presId="urn:microsoft.com/office/officeart/2005/8/layout/radial4"/>
    <dgm:cxn modelId="{BF25A2F7-EFEB-494D-A86F-7D4466FA80B2}" type="presOf" srcId="{231297EA-AF4A-4B82-878E-899B92C0062B}" destId="{2EA8987D-6D38-42C4-96E6-6A0AE188C4BF}" srcOrd="0" destOrd="0" presId="urn:microsoft.com/office/officeart/2005/8/layout/radial4"/>
    <dgm:cxn modelId="{5C26C091-172B-4148-BE6C-895E7E514123}" type="presParOf" srcId="{FFEB573D-BCB6-48A1-9E34-B0B5DF1C81B1}" destId="{C93BC8B4-02DD-477F-A9B5-EC8C9F54EFF8}" srcOrd="0" destOrd="0" presId="urn:microsoft.com/office/officeart/2005/8/layout/radial4"/>
    <dgm:cxn modelId="{09D5E59D-43F8-4C85-9312-B4D73DD6B618}" type="presParOf" srcId="{FFEB573D-BCB6-48A1-9E34-B0B5DF1C81B1}" destId="{054B224F-24EF-4E54-A2BF-B4CEF776D623}" srcOrd="1" destOrd="0" presId="urn:microsoft.com/office/officeart/2005/8/layout/radial4"/>
    <dgm:cxn modelId="{1DE29E3A-3220-470B-84E6-906E4656AAB9}" type="presParOf" srcId="{FFEB573D-BCB6-48A1-9E34-B0B5DF1C81B1}" destId="{2EA8987D-6D38-42C4-96E6-6A0AE188C4BF}" srcOrd="2" destOrd="0" presId="urn:microsoft.com/office/officeart/2005/8/layout/radial4"/>
    <dgm:cxn modelId="{101644F9-2F91-4B81-BF6B-B78C58D8DF30}" type="presParOf" srcId="{FFEB573D-BCB6-48A1-9E34-B0B5DF1C81B1}" destId="{0CBF3B64-8519-4217-BA26-A7C01BD53525}" srcOrd="3" destOrd="0" presId="urn:microsoft.com/office/officeart/2005/8/layout/radial4"/>
    <dgm:cxn modelId="{ECCD82C4-CD56-41A8-A1D5-A1F98C9090B8}" type="presParOf" srcId="{FFEB573D-BCB6-48A1-9E34-B0B5DF1C81B1}" destId="{C9FF29EA-DC61-4303-BD32-2128EC3CA34B}" srcOrd="4" destOrd="0" presId="urn:microsoft.com/office/officeart/2005/8/layout/radial4"/>
    <dgm:cxn modelId="{08522B9C-E5C1-4014-A967-F6DFB2633544}" type="presParOf" srcId="{FFEB573D-BCB6-48A1-9E34-B0B5DF1C81B1}" destId="{4A27D5A2-65DE-4E05-B284-4E3924C625AC}" srcOrd="5" destOrd="0" presId="urn:microsoft.com/office/officeart/2005/8/layout/radial4"/>
    <dgm:cxn modelId="{3FE65492-B304-4ED2-8BF8-9AD584E1D569}" type="presParOf" srcId="{FFEB573D-BCB6-48A1-9E34-B0B5DF1C81B1}" destId="{FE6970AF-FDC1-4F24-88B1-2415D1EDB9B6}" srcOrd="6" destOrd="0" presId="urn:microsoft.com/office/officeart/2005/8/layout/radial4"/>
    <dgm:cxn modelId="{F3F22D5C-49D6-48BC-B827-78C005FBD325}" type="presParOf" srcId="{FFEB573D-BCB6-48A1-9E34-B0B5DF1C81B1}" destId="{86EBB4FE-0B7D-4FCE-9F2B-6E46A3A329E0}" srcOrd="7" destOrd="0" presId="urn:microsoft.com/office/officeart/2005/8/layout/radial4"/>
    <dgm:cxn modelId="{DE4C0DBC-3497-495D-8A27-B6A80844B360}" type="presParOf" srcId="{FFEB573D-BCB6-48A1-9E34-B0B5DF1C81B1}" destId="{0B65805F-A404-457D-86A2-207A449340A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E26ED6-2785-48E3-8D6B-B19349B9B864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045FBB02-109C-45D0-9DD3-2C2DC3B245A9}">
      <dgm:prSet phldrT="[Текст]" custT="1"/>
      <dgm:spPr/>
      <dgm:t>
        <a:bodyPr/>
        <a:lstStyle/>
        <a:p>
          <a:pPr algn="ctr"/>
          <a:r>
            <a:rPr lang="uk-UA" sz="1600" b="0" dirty="0">
              <a:latin typeface="Times New Roman" pitchFamily="18" charset="0"/>
              <a:cs typeface="Times New Roman" pitchFamily="18" charset="0"/>
            </a:rPr>
            <a:t>зневажливе ставлення до освіти, членів родини</a:t>
          </a:r>
        </a:p>
      </dgm:t>
    </dgm:pt>
    <dgm:pt modelId="{40BEE631-2398-4F25-A244-6CB2E609C3E5}" type="parTrans" cxnId="{00527D13-8C40-4CBA-BD5D-F7FF6D3AF5DC}">
      <dgm:prSet/>
      <dgm:spPr/>
      <dgm:t>
        <a:bodyPr/>
        <a:lstStyle/>
        <a:p>
          <a:pPr algn="ctr"/>
          <a:endParaRPr lang="uk-UA"/>
        </a:p>
      </dgm:t>
    </dgm:pt>
    <dgm:pt modelId="{ACACBB72-4FF6-45FE-8976-15CED5BDB515}" type="sibTrans" cxnId="{00527D13-8C40-4CBA-BD5D-F7FF6D3AF5DC}">
      <dgm:prSet/>
      <dgm:spPr/>
      <dgm:t>
        <a:bodyPr/>
        <a:lstStyle/>
        <a:p>
          <a:pPr algn="ctr"/>
          <a:endParaRPr lang="uk-UA"/>
        </a:p>
      </dgm:t>
    </dgm:pt>
    <dgm:pt modelId="{7B7BB97C-14B9-4F34-AB6A-A11058E01A2C}">
      <dgm:prSet phldrT="[Текст]" custT="1"/>
      <dgm:spPr/>
      <dgm:t>
        <a:bodyPr/>
        <a:lstStyle/>
        <a:p>
          <a:pPr algn="ctr"/>
          <a:r>
            <a:rPr lang="uk-UA" sz="1600" dirty="0">
              <a:latin typeface="Times New Roman" pitchFamily="18" charset="0"/>
              <a:cs typeface="Times New Roman" pitchFamily="18" charset="0"/>
            </a:rPr>
            <a:t>постійне прагнення до збагачення</a:t>
          </a:r>
        </a:p>
      </dgm:t>
    </dgm:pt>
    <dgm:pt modelId="{1FD55E81-8BBA-452E-B688-C54957DCCF79}" type="parTrans" cxnId="{1B50A682-A0D2-4B29-B323-8EA3A457EEA5}">
      <dgm:prSet/>
      <dgm:spPr/>
      <dgm:t>
        <a:bodyPr/>
        <a:lstStyle/>
        <a:p>
          <a:pPr algn="ctr"/>
          <a:endParaRPr lang="uk-UA"/>
        </a:p>
      </dgm:t>
    </dgm:pt>
    <dgm:pt modelId="{CEFAD897-AE50-49A6-90B2-2C0099466E1B}" type="sibTrans" cxnId="{1B50A682-A0D2-4B29-B323-8EA3A457EEA5}">
      <dgm:prSet/>
      <dgm:spPr/>
      <dgm:t>
        <a:bodyPr/>
        <a:lstStyle/>
        <a:p>
          <a:pPr algn="ctr"/>
          <a:endParaRPr lang="uk-UA"/>
        </a:p>
      </dgm:t>
    </dgm:pt>
    <dgm:pt modelId="{DB67C911-9D4D-4EC9-8F89-A089BB65C9C4}">
      <dgm:prSet phldrT="[Текст]" custT="1"/>
      <dgm:spPr/>
      <dgm:t>
        <a:bodyPr/>
        <a:lstStyle/>
        <a:p>
          <a:pPr algn="ctr"/>
          <a:r>
            <a:rPr lang="uk-UA" sz="1600">
              <a:latin typeface="Times New Roman" pitchFamily="18" charset="0"/>
              <a:cs typeface="Times New Roman" pitchFamily="18" charset="0"/>
            </a:rPr>
            <a:t>здатність до ризику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150F0883-64E1-4E94-B354-AC4F6FEE0657}" type="parTrans" cxnId="{3276D0C3-1478-45B6-8C9E-B10C85DA05A6}">
      <dgm:prSet/>
      <dgm:spPr/>
      <dgm:t>
        <a:bodyPr/>
        <a:lstStyle/>
        <a:p>
          <a:pPr algn="ctr"/>
          <a:endParaRPr lang="uk-UA"/>
        </a:p>
      </dgm:t>
    </dgm:pt>
    <dgm:pt modelId="{ACAD3A42-D5BD-4C27-9169-440E249F4D06}" type="sibTrans" cxnId="{3276D0C3-1478-45B6-8C9E-B10C85DA05A6}">
      <dgm:prSet/>
      <dgm:spPr/>
      <dgm:t>
        <a:bodyPr/>
        <a:lstStyle/>
        <a:p>
          <a:pPr algn="ctr"/>
          <a:endParaRPr lang="uk-UA"/>
        </a:p>
      </dgm:t>
    </dgm:pt>
    <dgm:pt modelId="{36D5994E-4977-4553-8AF2-196D50611D5A}">
      <dgm:prSet custT="1"/>
      <dgm:spPr/>
      <dgm:t>
        <a:bodyPr/>
        <a:lstStyle/>
        <a:p>
          <a:pPr algn="ctr"/>
          <a:r>
            <a:rPr lang="uk-UA" sz="1300"/>
            <a:t> </a:t>
          </a:r>
          <a:r>
            <a:rPr lang="uk-UA" sz="1600">
              <a:latin typeface="Times New Roman" pitchFamily="18" charset="0"/>
              <a:cs typeface="Times New Roman" pitchFamily="18" charset="0"/>
            </a:rPr>
            <a:t>знання законів і водночас протиправні дії</a:t>
          </a:r>
          <a:endParaRPr lang="uk-UA" sz="1300" dirty="0">
            <a:latin typeface="Times New Roman" pitchFamily="18" charset="0"/>
            <a:cs typeface="Times New Roman" pitchFamily="18" charset="0"/>
          </a:endParaRPr>
        </a:p>
      </dgm:t>
    </dgm:pt>
    <dgm:pt modelId="{B1E72231-7BD4-455F-A08C-A4472949B098}" type="parTrans" cxnId="{FC0A846C-28E2-4ACA-980E-368C665A9945}">
      <dgm:prSet/>
      <dgm:spPr/>
      <dgm:t>
        <a:bodyPr/>
        <a:lstStyle/>
        <a:p>
          <a:pPr algn="ctr"/>
          <a:endParaRPr lang="uk-UA"/>
        </a:p>
      </dgm:t>
    </dgm:pt>
    <dgm:pt modelId="{AF0CE844-D11F-492A-BA9E-E3BAC6FC6FB4}" type="sibTrans" cxnId="{FC0A846C-28E2-4ACA-980E-368C665A9945}">
      <dgm:prSet/>
      <dgm:spPr/>
      <dgm:t>
        <a:bodyPr/>
        <a:lstStyle/>
        <a:p>
          <a:pPr algn="ctr"/>
          <a:endParaRPr lang="uk-UA"/>
        </a:p>
      </dgm:t>
    </dgm:pt>
    <dgm:pt modelId="{1A6FA278-A234-40E1-A4BA-8978E473B5AE}">
      <dgm:prSet custT="1"/>
      <dgm:spPr/>
      <dgm:t>
        <a:bodyPr/>
        <a:lstStyle/>
        <a:p>
          <a:pPr algn="ctr"/>
          <a:r>
            <a:rPr lang="uk-UA" sz="1600">
              <a:latin typeface="Times New Roman" pitchFamily="18" charset="0"/>
              <a:cs typeface="Times New Roman" pitchFamily="18" charset="0"/>
            </a:rPr>
            <a:t>обмеженість у якості власного харчування та робітників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6E58BD97-6EDF-4C7C-AE9A-428AF82037CF}" type="parTrans" cxnId="{C4A1F906-2E65-420C-94B6-3B1FCC878B20}">
      <dgm:prSet/>
      <dgm:spPr/>
      <dgm:t>
        <a:bodyPr/>
        <a:lstStyle/>
        <a:p>
          <a:pPr algn="ctr"/>
          <a:endParaRPr lang="uk-UA"/>
        </a:p>
      </dgm:t>
    </dgm:pt>
    <dgm:pt modelId="{204F8981-E834-4984-BFF9-A2447198BDDE}" type="sibTrans" cxnId="{C4A1F906-2E65-420C-94B6-3B1FCC878B20}">
      <dgm:prSet/>
      <dgm:spPr/>
      <dgm:t>
        <a:bodyPr/>
        <a:lstStyle/>
        <a:p>
          <a:pPr algn="ctr"/>
          <a:endParaRPr lang="uk-UA"/>
        </a:p>
      </dgm:t>
    </dgm:pt>
    <dgm:pt modelId="{823031CC-2C1E-4B95-BFEE-796223137565}">
      <dgm:prSet custT="1"/>
      <dgm:spPr/>
      <dgm:t>
        <a:bodyPr/>
        <a:lstStyle/>
        <a:p>
          <a:pPr algn="ctr"/>
          <a:r>
            <a:rPr lang="uk-UA" sz="1600">
              <a:latin typeface="Times New Roman" pitchFamily="18" charset="0"/>
              <a:cs typeface="Times New Roman" pitchFamily="18" charset="0"/>
            </a:rPr>
            <a:t>чутливість до образи на свою адресу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63F15E08-9C96-4218-9CF7-9B4C86127B52}" type="parTrans" cxnId="{8B061FEE-D15C-478A-8691-135C139A2A6E}">
      <dgm:prSet/>
      <dgm:spPr/>
      <dgm:t>
        <a:bodyPr/>
        <a:lstStyle/>
        <a:p>
          <a:pPr algn="ctr"/>
          <a:endParaRPr lang="uk-UA"/>
        </a:p>
      </dgm:t>
    </dgm:pt>
    <dgm:pt modelId="{8280DA17-744E-4E22-A7EC-3AF38E2ADBA9}" type="sibTrans" cxnId="{8B061FEE-D15C-478A-8691-135C139A2A6E}">
      <dgm:prSet/>
      <dgm:spPr/>
      <dgm:t>
        <a:bodyPr/>
        <a:lstStyle/>
        <a:p>
          <a:pPr algn="ctr"/>
          <a:endParaRPr lang="uk-UA"/>
        </a:p>
      </dgm:t>
    </dgm:pt>
    <dgm:pt modelId="{23802586-E5F6-407E-A152-C844EED6F66B}">
      <dgm:prSet custT="1"/>
      <dgm:spPr/>
      <dgm:t>
        <a:bodyPr/>
        <a:lstStyle/>
        <a:p>
          <a:pPr algn="ctr"/>
          <a:r>
            <a:rPr lang="uk-UA" sz="1600" dirty="0">
              <a:latin typeface="Times New Roman" pitchFamily="18" charset="0"/>
              <a:cs typeface="Times New Roman" pitchFamily="18" charset="0"/>
            </a:rPr>
            <a:t>грубість і черствість</a:t>
          </a:r>
        </a:p>
      </dgm:t>
    </dgm:pt>
    <dgm:pt modelId="{F6713BA2-E5F7-4B3E-9834-65DCAA0C02BB}" type="parTrans" cxnId="{48632F6E-356B-44ED-8460-B49FA1B842F3}">
      <dgm:prSet/>
      <dgm:spPr/>
      <dgm:t>
        <a:bodyPr/>
        <a:lstStyle/>
        <a:p>
          <a:pPr algn="ctr"/>
          <a:endParaRPr lang="uk-UA"/>
        </a:p>
      </dgm:t>
    </dgm:pt>
    <dgm:pt modelId="{59411108-84EB-4097-835C-DAD90E9EACC6}" type="sibTrans" cxnId="{48632F6E-356B-44ED-8460-B49FA1B842F3}">
      <dgm:prSet/>
      <dgm:spPr/>
      <dgm:t>
        <a:bodyPr/>
        <a:lstStyle/>
        <a:p>
          <a:pPr algn="ctr"/>
          <a:endParaRPr lang="uk-UA"/>
        </a:p>
      </dgm:t>
    </dgm:pt>
    <dgm:pt modelId="{5D6C94F0-C238-4FBA-97FE-67A843056FF0}" type="pres">
      <dgm:prSet presAssocID="{19E26ED6-2785-48E3-8D6B-B19349B9B864}" presName="linear" presStyleCnt="0">
        <dgm:presLayoutVars>
          <dgm:dir/>
          <dgm:animLvl val="lvl"/>
          <dgm:resizeHandles val="exact"/>
        </dgm:presLayoutVars>
      </dgm:prSet>
      <dgm:spPr/>
    </dgm:pt>
    <dgm:pt modelId="{5F962555-829A-4AAB-96F0-CCE562EFF597}" type="pres">
      <dgm:prSet presAssocID="{045FBB02-109C-45D0-9DD3-2C2DC3B245A9}" presName="parentLin" presStyleCnt="0"/>
      <dgm:spPr/>
    </dgm:pt>
    <dgm:pt modelId="{AA5621C6-11D0-427C-BD3B-0BEA05721FFA}" type="pres">
      <dgm:prSet presAssocID="{045FBB02-109C-45D0-9DD3-2C2DC3B245A9}" presName="parentLeftMargin" presStyleLbl="node1" presStyleIdx="0" presStyleCnt="7"/>
      <dgm:spPr/>
    </dgm:pt>
    <dgm:pt modelId="{FC2F1201-3208-4B1C-B367-711E5A7AD0D1}" type="pres">
      <dgm:prSet presAssocID="{045FBB02-109C-45D0-9DD3-2C2DC3B245A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7D1AC5B-6E28-4687-8D9D-C57952568096}" type="pres">
      <dgm:prSet presAssocID="{045FBB02-109C-45D0-9DD3-2C2DC3B245A9}" presName="negativeSpace" presStyleCnt="0"/>
      <dgm:spPr/>
    </dgm:pt>
    <dgm:pt modelId="{315AAA73-374E-485A-8841-08F73B9BF5CF}" type="pres">
      <dgm:prSet presAssocID="{045FBB02-109C-45D0-9DD3-2C2DC3B245A9}" presName="childText" presStyleLbl="conFgAcc1" presStyleIdx="0" presStyleCnt="7">
        <dgm:presLayoutVars>
          <dgm:bulletEnabled val="1"/>
        </dgm:presLayoutVars>
      </dgm:prSet>
      <dgm:spPr/>
    </dgm:pt>
    <dgm:pt modelId="{5D85303D-E6AE-42D5-A8DA-AAC5921984CC}" type="pres">
      <dgm:prSet presAssocID="{ACACBB72-4FF6-45FE-8976-15CED5BDB515}" presName="spaceBetweenRectangles" presStyleCnt="0"/>
      <dgm:spPr/>
    </dgm:pt>
    <dgm:pt modelId="{DA7DD455-E283-4FBC-92FB-DFC7EB008028}" type="pres">
      <dgm:prSet presAssocID="{7B7BB97C-14B9-4F34-AB6A-A11058E01A2C}" presName="parentLin" presStyleCnt="0"/>
      <dgm:spPr/>
    </dgm:pt>
    <dgm:pt modelId="{31958AA1-C954-4B35-8602-540E41AD87BF}" type="pres">
      <dgm:prSet presAssocID="{7B7BB97C-14B9-4F34-AB6A-A11058E01A2C}" presName="parentLeftMargin" presStyleLbl="node1" presStyleIdx="0" presStyleCnt="7"/>
      <dgm:spPr/>
    </dgm:pt>
    <dgm:pt modelId="{96A48416-2D2D-49E6-BE68-A37FB385600D}" type="pres">
      <dgm:prSet presAssocID="{7B7BB97C-14B9-4F34-AB6A-A11058E01A2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4317AD0-7710-4289-A4A1-7F6A23D4C1F5}" type="pres">
      <dgm:prSet presAssocID="{7B7BB97C-14B9-4F34-AB6A-A11058E01A2C}" presName="negativeSpace" presStyleCnt="0"/>
      <dgm:spPr/>
    </dgm:pt>
    <dgm:pt modelId="{3FD2985C-C5B8-4D9D-872F-842A519D135A}" type="pres">
      <dgm:prSet presAssocID="{7B7BB97C-14B9-4F34-AB6A-A11058E01A2C}" presName="childText" presStyleLbl="conFgAcc1" presStyleIdx="1" presStyleCnt="7">
        <dgm:presLayoutVars>
          <dgm:bulletEnabled val="1"/>
        </dgm:presLayoutVars>
      </dgm:prSet>
      <dgm:spPr/>
    </dgm:pt>
    <dgm:pt modelId="{96DB85ED-9559-4234-A68B-EBA13D1FEE29}" type="pres">
      <dgm:prSet presAssocID="{CEFAD897-AE50-49A6-90B2-2C0099466E1B}" presName="spaceBetweenRectangles" presStyleCnt="0"/>
      <dgm:spPr/>
    </dgm:pt>
    <dgm:pt modelId="{1096DB5A-F534-4762-AB2C-DF41FF5095AA}" type="pres">
      <dgm:prSet presAssocID="{DB67C911-9D4D-4EC9-8F89-A089BB65C9C4}" presName="parentLin" presStyleCnt="0"/>
      <dgm:spPr/>
    </dgm:pt>
    <dgm:pt modelId="{F5A2D8D1-A9FE-4A22-9AFB-14D341010D8C}" type="pres">
      <dgm:prSet presAssocID="{DB67C911-9D4D-4EC9-8F89-A089BB65C9C4}" presName="parentLeftMargin" presStyleLbl="node1" presStyleIdx="1" presStyleCnt="7"/>
      <dgm:spPr/>
    </dgm:pt>
    <dgm:pt modelId="{4461EB7E-DEEE-4E5A-AE44-D90A92FEEBF6}" type="pres">
      <dgm:prSet presAssocID="{DB67C911-9D4D-4EC9-8F89-A089BB65C9C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02CE251-3DF1-4CE9-8E4C-5CCB2C98C053}" type="pres">
      <dgm:prSet presAssocID="{DB67C911-9D4D-4EC9-8F89-A089BB65C9C4}" presName="negativeSpace" presStyleCnt="0"/>
      <dgm:spPr/>
    </dgm:pt>
    <dgm:pt modelId="{C0363235-21F0-413D-BEE9-4D2262A8672D}" type="pres">
      <dgm:prSet presAssocID="{DB67C911-9D4D-4EC9-8F89-A089BB65C9C4}" presName="childText" presStyleLbl="conFgAcc1" presStyleIdx="2" presStyleCnt="7">
        <dgm:presLayoutVars>
          <dgm:bulletEnabled val="1"/>
        </dgm:presLayoutVars>
      </dgm:prSet>
      <dgm:spPr/>
    </dgm:pt>
    <dgm:pt modelId="{3B88679C-08E3-43FD-8639-4CBD9E7CF2EC}" type="pres">
      <dgm:prSet presAssocID="{ACAD3A42-D5BD-4C27-9169-440E249F4D06}" presName="spaceBetweenRectangles" presStyleCnt="0"/>
      <dgm:spPr/>
    </dgm:pt>
    <dgm:pt modelId="{F142E26F-9B48-47FC-9DD6-4A3E072B2C92}" type="pres">
      <dgm:prSet presAssocID="{23802586-E5F6-407E-A152-C844EED6F66B}" presName="parentLin" presStyleCnt="0"/>
      <dgm:spPr/>
    </dgm:pt>
    <dgm:pt modelId="{904F857E-25EE-45F4-91C8-77B545D32C77}" type="pres">
      <dgm:prSet presAssocID="{23802586-E5F6-407E-A152-C844EED6F66B}" presName="parentLeftMargin" presStyleLbl="node1" presStyleIdx="2" presStyleCnt="7"/>
      <dgm:spPr/>
    </dgm:pt>
    <dgm:pt modelId="{C4EFFC3C-996D-4D5C-9C2C-F8FE77F68B83}" type="pres">
      <dgm:prSet presAssocID="{23802586-E5F6-407E-A152-C844EED6F66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996C820-B3EF-4DD0-8064-01E4F1BBCE46}" type="pres">
      <dgm:prSet presAssocID="{23802586-E5F6-407E-A152-C844EED6F66B}" presName="negativeSpace" presStyleCnt="0"/>
      <dgm:spPr/>
    </dgm:pt>
    <dgm:pt modelId="{7E396137-A18D-45B6-BF97-CD0385E72B57}" type="pres">
      <dgm:prSet presAssocID="{23802586-E5F6-407E-A152-C844EED6F66B}" presName="childText" presStyleLbl="conFgAcc1" presStyleIdx="3" presStyleCnt="7">
        <dgm:presLayoutVars>
          <dgm:bulletEnabled val="1"/>
        </dgm:presLayoutVars>
      </dgm:prSet>
      <dgm:spPr/>
    </dgm:pt>
    <dgm:pt modelId="{1E874EBA-B909-4FEE-AE6D-42BA8C549EF4}" type="pres">
      <dgm:prSet presAssocID="{59411108-84EB-4097-835C-DAD90E9EACC6}" presName="spaceBetweenRectangles" presStyleCnt="0"/>
      <dgm:spPr/>
    </dgm:pt>
    <dgm:pt modelId="{39D206D3-FCA8-40F3-83E8-F482F53E96CF}" type="pres">
      <dgm:prSet presAssocID="{823031CC-2C1E-4B95-BFEE-796223137565}" presName="parentLin" presStyleCnt="0"/>
      <dgm:spPr/>
    </dgm:pt>
    <dgm:pt modelId="{68705CD5-FAAE-4A3D-A7B4-C6C9C2CCFBAA}" type="pres">
      <dgm:prSet presAssocID="{823031CC-2C1E-4B95-BFEE-796223137565}" presName="parentLeftMargin" presStyleLbl="node1" presStyleIdx="3" presStyleCnt="7"/>
      <dgm:spPr/>
    </dgm:pt>
    <dgm:pt modelId="{05787F7A-103A-4938-A234-BDBC79DCDD37}" type="pres">
      <dgm:prSet presAssocID="{823031CC-2C1E-4B95-BFEE-79622313756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3FFBB50-29EB-47A8-878B-B3E628FE6191}" type="pres">
      <dgm:prSet presAssocID="{823031CC-2C1E-4B95-BFEE-796223137565}" presName="negativeSpace" presStyleCnt="0"/>
      <dgm:spPr/>
    </dgm:pt>
    <dgm:pt modelId="{158671FB-7997-4EA6-A585-40CF11F3C2BA}" type="pres">
      <dgm:prSet presAssocID="{823031CC-2C1E-4B95-BFEE-796223137565}" presName="childText" presStyleLbl="conFgAcc1" presStyleIdx="4" presStyleCnt="7">
        <dgm:presLayoutVars>
          <dgm:bulletEnabled val="1"/>
        </dgm:presLayoutVars>
      </dgm:prSet>
      <dgm:spPr/>
    </dgm:pt>
    <dgm:pt modelId="{E7C86F91-C573-4E22-BCF0-4AD9623DE75F}" type="pres">
      <dgm:prSet presAssocID="{8280DA17-744E-4E22-A7EC-3AF38E2ADBA9}" presName="spaceBetweenRectangles" presStyleCnt="0"/>
      <dgm:spPr/>
    </dgm:pt>
    <dgm:pt modelId="{EE77CE61-C8E0-41EC-87CE-FFF3670F919C}" type="pres">
      <dgm:prSet presAssocID="{1A6FA278-A234-40E1-A4BA-8978E473B5AE}" presName="parentLin" presStyleCnt="0"/>
      <dgm:spPr/>
    </dgm:pt>
    <dgm:pt modelId="{99E57F86-6C26-4340-9693-4074B751FC19}" type="pres">
      <dgm:prSet presAssocID="{1A6FA278-A234-40E1-A4BA-8978E473B5AE}" presName="parentLeftMargin" presStyleLbl="node1" presStyleIdx="4" presStyleCnt="7"/>
      <dgm:spPr/>
    </dgm:pt>
    <dgm:pt modelId="{F75355B2-E2E5-4905-B444-E5178E547366}" type="pres">
      <dgm:prSet presAssocID="{1A6FA278-A234-40E1-A4BA-8978E473B5A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54AF89A-DE45-48A0-AA76-345BB9F0799F}" type="pres">
      <dgm:prSet presAssocID="{1A6FA278-A234-40E1-A4BA-8978E473B5AE}" presName="negativeSpace" presStyleCnt="0"/>
      <dgm:spPr/>
    </dgm:pt>
    <dgm:pt modelId="{52175924-5162-4ADA-8C0F-1AAC5EFE8D25}" type="pres">
      <dgm:prSet presAssocID="{1A6FA278-A234-40E1-A4BA-8978E473B5AE}" presName="childText" presStyleLbl="conFgAcc1" presStyleIdx="5" presStyleCnt="7">
        <dgm:presLayoutVars>
          <dgm:bulletEnabled val="1"/>
        </dgm:presLayoutVars>
      </dgm:prSet>
      <dgm:spPr/>
    </dgm:pt>
    <dgm:pt modelId="{961C6576-8F4A-4111-A0B6-1B11433C21D5}" type="pres">
      <dgm:prSet presAssocID="{204F8981-E834-4984-BFF9-A2447198BDDE}" presName="spaceBetweenRectangles" presStyleCnt="0"/>
      <dgm:spPr/>
    </dgm:pt>
    <dgm:pt modelId="{554565A1-5D06-43BE-B767-C4462F8920BD}" type="pres">
      <dgm:prSet presAssocID="{36D5994E-4977-4553-8AF2-196D50611D5A}" presName="parentLin" presStyleCnt="0"/>
      <dgm:spPr/>
    </dgm:pt>
    <dgm:pt modelId="{7F13913B-D966-420E-962E-0713C3E06F5F}" type="pres">
      <dgm:prSet presAssocID="{36D5994E-4977-4553-8AF2-196D50611D5A}" presName="parentLeftMargin" presStyleLbl="node1" presStyleIdx="5" presStyleCnt="7"/>
      <dgm:spPr/>
    </dgm:pt>
    <dgm:pt modelId="{714C757B-0D91-4833-85C4-472814CF7A8C}" type="pres">
      <dgm:prSet presAssocID="{36D5994E-4977-4553-8AF2-196D50611D5A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0C6AF3D2-8C25-4A3A-ADAA-A1306915B514}" type="pres">
      <dgm:prSet presAssocID="{36D5994E-4977-4553-8AF2-196D50611D5A}" presName="negativeSpace" presStyleCnt="0"/>
      <dgm:spPr/>
    </dgm:pt>
    <dgm:pt modelId="{399600DC-E485-4B38-B5AF-7A3D8ACAA65B}" type="pres">
      <dgm:prSet presAssocID="{36D5994E-4977-4553-8AF2-196D50611D5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6325806-1577-4A97-8880-8A5438498A94}" type="presOf" srcId="{23802586-E5F6-407E-A152-C844EED6F66B}" destId="{904F857E-25EE-45F4-91C8-77B545D32C77}" srcOrd="0" destOrd="0" presId="urn:microsoft.com/office/officeart/2005/8/layout/list1"/>
    <dgm:cxn modelId="{C4A1F906-2E65-420C-94B6-3B1FCC878B20}" srcId="{19E26ED6-2785-48E3-8D6B-B19349B9B864}" destId="{1A6FA278-A234-40E1-A4BA-8978E473B5AE}" srcOrd="5" destOrd="0" parTransId="{6E58BD97-6EDF-4C7C-AE9A-428AF82037CF}" sibTransId="{204F8981-E834-4984-BFF9-A2447198BDDE}"/>
    <dgm:cxn modelId="{08A7220E-43E7-4F2F-AB7E-B9B1EA3F1589}" type="presOf" srcId="{1A6FA278-A234-40E1-A4BA-8978E473B5AE}" destId="{99E57F86-6C26-4340-9693-4074B751FC19}" srcOrd="0" destOrd="0" presId="urn:microsoft.com/office/officeart/2005/8/layout/list1"/>
    <dgm:cxn modelId="{AC30F40F-BFF3-4CC8-A0EF-30D377C45B66}" type="presOf" srcId="{36D5994E-4977-4553-8AF2-196D50611D5A}" destId="{714C757B-0D91-4833-85C4-472814CF7A8C}" srcOrd="1" destOrd="0" presId="urn:microsoft.com/office/officeart/2005/8/layout/list1"/>
    <dgm:cxn modelId="{37CF5511-D59F-4DE9-9DE2-CC3225917BFB}" type="presOf" srcId="{19E26ED6-2785-48E3-8D6B-B19349B9B864}" destId="{5D6C94F0-C238-4FBA-97FE-67A843056FF0}" srcOrd="0" destOrd="0" presId="urn:microsoft.com/office/officeart/2005/8/layout/list1"/>
    <dgm:cxn modelId="{00527D13-8C40-4CBA-BD5D-F7FF6D3AF5DC}" srcId="{19E26ED6-2785-48E3-8D6B-B19349B9B864}" destId="{045FBB02-109C-45D0-9DD3-2C2DC3B245A9}" srcOrd="0" destOrd="0" parTransId="{40BEE631-2398-4F25-A244-6CB2E609C3E5}" sibTransId="{ACACBB72-4FF6-45FE-8976-15CED5BDB515}"/>
    <dgm:cxn modelId="{946FB536-F408-40D1-95ED-29B09ED200DE}" type="presOf" srcId="{045FBB02-109C-45D0-9DD3-2C2DC3B245A9}" destId="{AA5621C6-11D0-427C-BD3B-0BEA05721FFA}" srcOrd="0" destOrd="0" presId="urn:microsoft.com/office/officeart/2005/8/layout/list1"/>
    <dgm:cxn modelId="{F88B9562-C6E4-4A0E-9773-1D77C6F43A17}" type="presOf" srcId="{23802586-E5F6-407E-A152-C844EED6F66B}" destId="{C4EFFC3C-996D-4D5C-9C2C-F8FE77F68B83}" srcOrd="1" destOrd="0" presId="urn:microsoft.com/office/officeart/2005/8/layout/list1"/>
    <dgm:cxn modelId="{C118E449-5AC8-4A1F-BDAF-D71A9BCB7354}" type="presOf" srcId="{7B7BB97C-14B9-4F34-AB6A-A11058E01A2C}" destId="{31958AA1-C954-4B35-8602-540E41AD87BF}" srcOrd="0" destOrd="0" presId="urn:microsoft.com/office/officeart/2005/8/layout/list1"/>
    <dgm:cxn modelId="{FC0A846C-28E2-4ACA-980E-368C665A9945}" srcId="{19E26ED6-2785-48E3-8D6B-B19349B9B864}" destId="{36D5994E-4977-4553-8AF2-196D50611D5A}" srcOrd="6" destOrd="0" parTransId="{B1E72231-7BD4-455F-A08C-A4472949B098}" sibTransId="{AF0CE844-D11F-492A-BA9E-E3BAC6FC6FB4}"/>
    <dgm:cxn modelId="{48632F6E-356B-44ED-8460-B49FA1B842F3}" srcId="{19E26ED6-2785-48E3-8D6B-B19349B9B864}" destId="{23802586-E5F6-407E-A152-C844EED6F66B}" srcOrd="3" destOrd="0" parTransId="{F6713BA2-E5F7-4B3E-9834-65DCAA0C02BB}" sibTransId="{59411108-84EB-4097-835C-DAD90E9EACC6}"/>
    <dgm:cxn modelId="{69798F50-18ED-46E9-B0B8-14D5C9B5FF32}" type="presOf" srcId="{DB67C911-9D4D-4EC9-8F89-A089BB65C9C4}" destId="{4461EB7E-DEEE-4E5A-AE44-D90A92FEEBF6}" srcOrd="1" destOrd="0" presId="urn:microsoft.com/office/officeart/2005/8/layout/list1"/>
    <dgm:cxn modelId="{94553C74-8F9B-48EC-B8B1-1BFC0B7CE365}" type="presOf" srcId="{DB67C911-9D4D-4EC9-8F89-A089BB65C9C4}" destId="{F5A2D8D1-A9FE-4A22-9AFB-14D341010D8C}" srcOrd="0" destOrd="0" presId="urn:microsoft.com/office/officeart/2005/8/layout/list1"/>
    <dgm:cxn modelId="{1B50A682-A0D2-4B29-B323-8EA3A457EEA5}" srcId="{19E26ED6-2785-48E3-8D6B-B19349B9B864}" destId="{7B7BB97C-14B9-4F34-AB6A-A11058E01A2C}" srcOrd="1" destOrd="0" parTransId="{1FD55E81-8BBA-452E-B688-C54957DCCF79}" sibTransId="{CEFAD897-AE50-49A6-90B2-2C0099466E1B}"/>
    <dgm:cxn modelId="{D411A38A-527E-4273-BCF6-2935E5FEF002}" type="presOf" srcId="{823031CC-2C1E-4B95-BFEE-796223137565}" destId="{68705CD5-FAAE-4A3D-A7B4-C6C9C2CCFBAA}" srcOrd="0" destOrd="0" presId="urn:microsoft.com/office/officeart/2005/8/layout/list1"/>
    <dgm:cxn modelId="{F926878B-DF7D-437D-92BB-B29736C60003}" type="presOf" srcId="{7B7BB97C-14B9-4F34-AB6A-A11058E01A2C}" destId="{96A48416-2D2D-49E6-BE68-A37FB385600D}" srcOrd="1" destOrd="0" presId="urn:microsoft.com/office/officeart/2005/8/layout/list1"/>
    <dgm:cxn modelId="{1E94DB9F-745E-47C9-8386-D3B707748FB9}" type="presOf" srcId="{1A6FA278-A234-40E1-A4BA-8978E473B5AE}" destId="{F75355B2-E2E5-4905-B444-E5178E547366}" srcOrd="1" destOrd="0" presId="urn:microsoft.com/office/officeart/2005/8/layout/list1"/>
    <dgm:cxn modelId="{3276D0C3-1478-45B6-8C9E-B10C85DA05A6}" srcId="{19E26ED6-2785-48E3-8D6B-B19349B9B864}" destId="{DB67C911-9D4D-4EC9-8F89-A089BB65C9C4}" srcOrd="2" destOrd="0" parTransId="{150F0883-64E1-4E94-B354-AC4F6FEE0657}" sibTransId="{ACAD3A42-D5BD-4C27-9169-440E249F4D06}"/>
    <dgm:cxn modelId="{7BB156DC-3797-4832-B5AC-11C1DEFF3E95}" type="presOf" srcId="{045FBB02-109C-45D0-9DD3-2C2DC3B245A9}" destId="{FC2F1201-3208-4B1C-B367-711E5A7AD0D1}" srcOrd="1" destOrd="0" presId="urn:microsoft.com/office/officeart/2005/8/layout/list1"/>
    <dgm:cxn modelId="{8B061FEE-D15C-478A-8691-135C139A2A6E}" srcId="{19E26ED6-2785-48E3-8D6B-B19349B9B864}" destId="{823031CC-2C1E-4B95-BFEE-796223137565}" srcOrd="4" destOrd="0" parTransId="{63F15E08-9C96-4218-9CF7-9B4C86127B52}" sibTransId="{8280DA17-744E-4E22-A7EC-3AF38E2ADBA9}"/>
    <dgm:cxn modelId="{12DE95EF-32F6-498D-A432-E7EF890DFC6B}" type="presOf" srcId="{36D5994E-4977-4553-8AF2-196D50611D5A}" destId="{7F13913B-D966-420E-962E-0713C3E06F5F}" srcOrd="0" destOrd="0" presId="urn:microsoft.com/office/officeart/2005/8/layout/list1"/>
    <dgm:cxn modelId="{108FA8F0-96F5-4E2B-BA86-4C9B706F0F74}" type="presOf" srcId="{823031CC-2C1E-4B95-BFEE-796223137565}" destId="{05787F7A-103A-4938-A234-BDBC79DCDD37}" srcOrd="1" destOrd="0" presId="urn:microsoft.com/office/officeart/2005/8/layout/list1"/>
    <dgm:cxn modelId="{5F63B41F-7AA5-4764-B64E-25E9A3C020DF}" type="presParOf" srcId="{5D6C94F0-C238-4FBA-97FE-67A843056FF0}" destId="{5F962555-829A-4AAB-96F0-CCE562EFF597}" srcOrd="0" destOrd="0" presId="urn:microsoft.com/office/officeart/2005/8/layout/list1"/>
    <dgm:cxn modelId="{A44F1FE5-F787-4788-92E2-79C3556DD416}" type="presParOf" srcId="{5F962555-829A-4AAB-96F0-CCE562EFF597}" destId="{AA5621C6-11D0-427C-BD3B-0BEA05721FFA}" srcOrd="0" destOrd="0" presId="urn:microsoft.com/office/officeart/2005/8/layout/list1"/>
    <dgm:cxn modelId="{4DE4DCC9-172B-45CF-B9B5-5031B676FA96}" type="presParOf" srcId="{5F962555-829A-4AAB-96F0-CCE562EFF597}" destId="{FC2F1201-3208-4B1C-B367-711E5A7AD0D1}" srcOrd="1" destOrd="0" presId="urn:microsoft.com/office/officeart/2005/8/layout/list1"/>
    <dgm:cxn modelId="{F400DE01-3E47-4BA3-A91E-56CB411970F8}" type="presParOf" srcId="{5D6C94F0-C238-4FBA-97FE-67A843056FF0}" destId="{A7D1AC5B-6E28-4687-8D9D-C57952568096}" srcOrd="1" destOrd="0" presId="urn:microsoft.com/office/officeart/2005/8/layout/list1"/>
    <dgm:cxn modelId="{5775DCB8-BC89-406F-B387-262A39D1BB45}" type="presParOf" srcId="{5D6C94F0-C238-4FBA-97FE-67A843056FF0}" destId="{315AAA73-374E-485A-8841-08F73B9BF5CF}" srcOrd="2" destOrd="0" presId="urn:microsoft.com/office/officeart/2005/8/layout/list1"/>
    <dgm:cxn modelId="{F6F29363-C461-42E5-8585-FEB4FE8AA7EF}" type="presParOf" srcId="{5D6C94F0-C238-4FBA-97FE-67A843056FF0}" destId="{5D85303D-E6AE-42D5-A8DA-AAC5921984CC}" srcOrd="3" destOrd="0" presId="urn:microsoft.com/office/officeart/2005/8/layout/list1"/>
    <dgm:cxn modelId="{A78E4088-CE81-4E3D-863E-7C6804A6991C}" type="presParOf" srcId="{5D6C94F0-C238-4FBA-97FE-67A843056FF0}" destId="{DA7DD455-E283-4FBC-92FB-DFC7EB008028}" srcOrd="4" destOrd="0" presId="urn:microsoft.com/office/officeart/2005/8/layout/list1"/>
    <dgm:cxn modelId="{016F849E-5217-4166-ADD2-BC2ED301C199}" type="presParOf" srcId="{DA7DD455-E283-4FBC-92FB-DFC7EB008028}" destId="{31958AA1-C954-4B35-8602-540E41AD87BF}" srcOrd="0" destOrd="0" presId="urn:microsoft.com/office/officeart/2005/8/layout/list1"/>
    <dgm:cxn modelId="{63205879-71D5-46A2-88DB-F0BFD6E92DDB}" type="presParOf" srcId="{DA7DD455-E283-4FBC-92FB-DFC7EB008028}" destId="{96A48416-2D2D-49E6-BE68-A37FB385600D}" srcOrd="1" destOrd="0" presId="urn:microsoft.com/office/officeart/2005/8/layout/list1"/>
    <dgm:cxn modelId="{36D185D5-DF35-4D9B-B2A1-EAD83CF9F208}" type="presParOf" srcId="{5D6C94F0-C238-4FBA-97FE-67A843056FF0}" destId="{F4317AD0-7710-4289-A4A1-7F6A23D4C1F5}" srcOrd="5" destOrd="0" presId="urn:microsoft.com/office/officeart/2005/8/layout/list1"/>
    <dgm:cxn modelId="{A897DB1F-5F1E-4B9A-B5DC-79789FEEB2B8}" type="presParOf" srcId="{5D6C94F0-C238-4FBA-97FE-67A843056FF0}" destId="{3FD2985C-C5B8-4D9D-872F-842A519D135A}" srcOrd="6" destOrd="0" presId="urn:microsoft.com/office/officeart/2005/8/layout/list1"/>
    <dgm:cxn modelId="{D4A11D5D-ADFE-4F2A-93B4-BE87E06E74E0}" type="presParOf" srcId="{5D6C94F0-C238-4FBA-97FE-67A843056FF0}" destId="{96DB85ED-9559-4234-A68B-EBA13D1FEE29}" srcOrd="7" destOrd="0" presId="urn:microsoft.com/office/officeart/2005/8/layout/list1"/>
    <dgm:cxn modelId="{A04BBC4A-40D7-4370-9B24-EEFA3EFE03C1}" type="presParOf" srcId="{5D6C94F0-C238-4FBA-97FE-67A843056FF0}" destId="{1096DB5A-F534-4762-AB2C-DF41FF5095AA}" srcOrd="8" destOrd="0" presId="urn:microsoft.com/office/officeart/2005/8/layout/list1"/>
    <dgm:cxn modelId="{4CAC0AA9-63F0-4E33-930E-EAC998851CF6}" type="presParOf" srcId="{1096DB5A-F534-4762-AB2C-DF41FF5095AA}" destId="{F5A2D8D1-A9FE-4A22-9AFB-14D341010D8C}" srcOrd="0" destOrd="0" presId="urn:microsoft.com/office/officeart/2005/8/layout/list1"/>
    <dgm:cxn modelId="{15DD074E-99DF-448A-928D-54266907561F}" type="presParOf" srcId="{1096DB5A-F534-4762-AB2C-DF41FF5095AA}" destId="{4461EB7E-DEEE-4E5A-AE44-D90A92FEEBF6}" srcOrd="1" destOrd="0" presId="urn:microsoft.com/office/officeart/2005/8/layout/list1"/>
    <dgm:cxn modelId="{CF52B546-1472-4805-A46F-0B15E4B2EA8F}" type="presParOf" srcId="{5D6C94F0-C238-4FBA-97FE-67A843056FF0}" destId="{C02CE251-3DF1-4CE9-8E4C-5CCB2C98C053}" srcOrd="9" destOrd="0" presId="urn:microsoft.com/office/officeart/2005/8/layout/list1"/>
    <dgm:cxn modelId="{176F7E55-061F-47B0-A523-168F51C0ED0D}" type="presParOf" srcId="{5D6C94F0-C238-4FBA-97FE-67A843056FF0}" destId="{C0363235-21F0-413D-BEE9-4D2262A8672D}" srcOrd="10" destOrd="0" presId="urn:microsoft.com/office/officeart/2005/8/layout/list1"/>
    <dgm:cxn modelId="{E7464A33-5D03-48DE-8101-82E232738D38}" type="presParOf" srcId="{5D6C94F0-C238-4FBA-97FE-67A843056FF0}" destId="{3B88679C-08E3-43FD-8639-4CBD9E7CF2EC}" srcOrd="11" destOrd="0" presId="urn:microsoft.com/office/officeart/2005/8/layout/list1"/>
    <dgm:cxn modelId="{2793330D-E25C-49CD-9310-39C26DDF94CE}" type="presParOf" srcId="{5D6C94F0-C238-4FBA-97FE-67A843056FF0}" destId="{F142E26F-9B48-47FC-9DD6-4A3E072B2C92}" srcOrd="12" destOrd="0" presId="urn:microsoft.com/office/officeart/2005/8/layout/list1"/>
    <dgm:cxn modelId="{F48E9E2E-625C-46D7-A938-AC138CB360A9}" type="presParOf" srcId="{F142E26F-9B48-47FC-9DD6-4A3E072B2C92}" destId="{904F857E-25EE-45F4-91C8-77B545D32C77}" srcOrd="0" destOrd="0" presId="urn:microsoft.com/office/officeart/2005/8/layout/list1"/>
    <dgm:cxn modelId="{A56224EC-4C42-4DDF-9138-A2A7C24CAD78}" type="presParOf" srcId="{F142E26F-9B48-47FC-9DD6-4A3E072B2C92}" destId="{C4EFFC3C-996D-4D5C-9C2C-F8FE77F68B83}" srcOrd="1" destOrd="0" presId="urn:microsoft.com/office/officeart/2005/8/layout/list1"/>
    <dgm:cxn modelId="{9DEFAD17-9B46-4665-8567-70CAAA7F3885}" type="presParOf" srcId="{5D6C94F0-C238-4FBA-97FE-67A843056FF0}" destId="{A996C820-B3EF-4DD0-8064-01E4F1BBCE46}" srcOrd="13" destOrd="0" presId="urn:microsoft.com/office/officeart/2005/8/layout/list1"/>
    <dgm:cxn modelId="{2091280E-06B9-47EC-A86F-E690A40F0087}" type="presParOf" srcId="{5D6C94F0-C238-4FBA-97FE-67A843056FF0}" destId="{7E396137-A18D-45B6-BF97-CD0385E72B57}" srcOrd="14" destOrd="0" presId="urn:microsoft.com/office/officeart/2005/8/layout/list1"/>
    <dgm:cxn modelId="{07BC64CE-2412-4577-86E2-73F325C01629}" type="presParOf" srcId="{5D6C94F0-C238-4FBA-97FE-67A843056FF0}" destId="{1E874EBA-B909-4FEE-AE6D-42BA8C549EF4}" srcOrd="15" destOrd="0" presId="urn:microsoft.com/office/officeart/2005/8/layout/list1"/>
    <dgm:cxn modelId="{4AADF33C-3EA6-46AA-956F-706BFD15B28A}" type="presParOf" srcId="{5D6C94F0-C238-4FBA-97FE-67A843056FF0}" destId="{39D206D3-FCA8-40F3-83E8-F482F53E96CF}" srcOrd="16" destOrd="0" presId="urn:microsoft.com/office/officeart/2005/8/layout/list1"/>
    <dgm:cxn modelId="{DCE678BC-9398-4BD9-AE6C-7CF1210DC3F6}" type="presParOf" srcId="{39D206D3-FCA8-40F3-83E8-F482F53E96CF}" destId="{68705CD5-FAAE-4A3D-A7B4-C6C9C2CCFBAA}" srcOrd="0" destOrd="0" presId="urn:microsoft.com/office/officeart/2005/8/layout/list1"/>
    <dgm:cxn modelId="{42EE81EA-DA1B-4FF2-9252-A0DE61C2054F}" type="presParOf" srcId="{39D206D3-FCA8-40F3-83E8-F482F53E96CF}" destId="{05787F7A-103A-4938-A234-BDBC79DCDD37}" srcOrd="1" destOrd="0" presId="urn:microsoft.com/office/officeart/2005/8/layout/list1"/>
    <dgm:cxn modelId="{C47B2BBF-E28B-4E20-A271-B7A130B20D8D}" type="presParOf" srcId="{5D6C94F0-C238-4FBA-97FE-67A843056FF0}" destId="{A3FFBB50-29EB-47A8-878B-B3E628FE6191}" srcOrd="17" destOrd="0" presId="urn:microsoft.com/office/officeart/2005/8/layout/list1"/>
    <dgm:cxn modelId="{1DAE8B6C-A27A-403C-A883-39585B38BDE1}" type="presParOf" srcId="{5D6C94F0-C238-4FBA-97FE-67A843056FF0}" destId="{158671FB-7997-4EA6-A585-40CF11F3C2BA}" srcOrd="18" destOrd="0" presId="urn:microsoft.com/office/officeart/2005/8/layout/list1"/>
    <dgm:cxn modelId="{62DDF706-87DA-4D91-AFE4-C7D918E804B9}" type="presParOf" srcId="{5D6C94F0-C238-4FBA-97FE-67A843056FF0}" destId="{E7C86F91-C573-4E22-BCF0-4AD9623DE75F}" srcOrd="19" destOrd="0" presId="urn:microsoft.com/office/officeart/2005/8/layout/list1"/>
    <dgm:cxn modelId="{D115DB5F-3BAE-4EA1-881F-24DB07C993E3}" type="presParOf" srcId="{5D6C94F0-C238-4FBA-97FE-67A843056FF0}" destId="{EE77CE61-C8E0-41EC-87CE-FFF3670F919C}" srcOrd="20" destOrd="0" presId="urn:microsoft.com/office/officeart/2005/8/layout/list1"/>
    <dgm:cxn modelId="{F18D6F0B-302F-4B04-AC1D-81C0FA47A4FA}" type="presParOf" srcId="{EE77CE61-C8E0-41EC-87CE-FFF3670F919C}" destId="{99E57F86-6C26-4340-9693-4074B751FC19}" srcOrd="0" destOrd="0" presId="urn:microsoft.com/office/officeart/2005/8/layout/list1"/>
    <dgm:cxn modelId="{C466A60A-5D9C-4F40-9394-A88251B4B1BC}" type="presParOf" srcId="{EE77CE61-C8E0-41EC-87CE-FFF3670F919C}" destId="{F75355B2-E2E5-4905-B444-E5178E547366}" srcOrd="1" destOrd="0" presId="urn:microsoft.com/office/officeart/2005/8/layout/list1"/>
    <dgm:cxn modelId="{8AD3D6DE-A482-4B78-BFBB-0AF9006B8822}" type="presParOf" srcId="{5D6C94F0-C238-4FBA-97FE-67A843056FF0}" destId="{754AF89A-DE45-48A0-AA76-345BB9F0799F}" srcOrd="21" destOrd="0" presId="urn:microsoft.com/office/officeart/2005/8/layout/list1"/>
    <dgm:cxn modelId="{95AE818C-8369-4BE4-BC41-C25CA8305AA8}" type="presParOf" srcId="{5D6C94F0-C238-4FBA-97FE-67A843056FF0}" destId="{52175924-5162-4ADA-8C0F-1AAC5EFE8D25}" srcOrd="22" destOrd="0" presId="urn:microsoft.com/office/officeart/2005/8/layout/list1"/>
    <dgm:cxn modelId="{3AF9C4DF-C87E-457E-B1DF-7F675D735F66}" type="presParOf" srcId="{5D6C94F0-C238-4FBA-97FE-67A843056FF0}" destId="{961C6576-8F4A-4111-A0B6-1B11433C21D5}" srcOrd="23" destOrd="0" presId="urn:microsoft.com/office/officeart/2005/8/layout/list1"/>
    <dgm:cxn modelId="{9E09756A-0CAB-4CD6-A544-A912C7EF9E54}" type="presParOf" srcId="{5D6C94F0-C238-4FBA-97FE-67A843056FF0}" destId="{554565A1-5D06-43BE-B767-C4462F8920BD}" srcOrd="24" destOrd="0" presId="urn:microsoft.com/office/officeart/2005/8/layout/list1"/>
    <dgm:cxn modelId="{81473527-AA1F-49E8-9012-11943C6D1508}" type="presParOf" srcId="{554565A1-5D06-43BE-B767-C4462F8920BD}" destId="{7F13913B-D966-420E-962E-0713C3E06F5F}" srcOrd="0" destOrd="0" presId="urn:microsoft.com/office/officeart/2005/8/layout/list1"/>
    <dgm:cxn modelId="{CF4B6F05-D56E-4DF7-9779-985F2F9DDA36}" type="presParOf" srcId="{554565A1-5D06-43BE-B767-C4462F8920BD}" destId="{714C757B-0D91-4833-85C4-472814CF7A8C}" srcOrd="1" destOrd="0" presId="urn:microsoft.com/office/officeart/2005/8/layout/list1"/>
    <dgm:cxn modelId="{3361F3BE-A22D-4340-9994-374EADD3D51A}" type="presParOf" srcId="{5D6C94F0-C238-4FBA-97FE-67A843056FF0}" destId="{0C6AF3D2-8C25-4A3A-ADAA-A1306915B514}" srcOrd="25" destOrd="0" presId="urn:microsoft.com/office/officeart/2005/8/layout/list1"/>
    <dgm:cxn modelId="{DA54136A-3CF4-4C50-BD1D-149FB802129E}" type="presParOf" srcId="{5D6C94F0-C238-4FBA-97FE-67A843056FF0}" destId="{399600DC-E485-4B38-B5AF-7A3D8ACAA65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BC8B4-02DD-477F-A9B5-EC8C9F54EFF8}">
      <dsp:nvSpPr>
        <dsp:cNvPr id="0" name=""/>
        <dsp:cNvSpPr/>
      </dsp:nvSpPr>
      <dsp:spPr>
        <a:xfrm>
          <a:off x="2496877" y="2362316"/>
          <a:ext cx="1847005" cy="1847005"/>
        </a:xfrm>
        <a:prstGeom prst="ellipse">
          <a:avLst/>
        </a:prstGeom>
        <a:solidFill>
          <a:srgbClr val="FFFF00"/>
        </a:solidFill>
        <a:ln w="381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Риси   характеру 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Герасима Калитки</a:t>
          </a:r>
          <a:r>
            <a:rPr lang="uk-UA" sz="1800" b="1" kern="1200" dirty="0">
              <a:latin typeface="Times New Roman" pitchFamily="18" charset="0"/>
              <a:cs typeface="Times New Roman" pitchFamily="18" charset="0"/>
            </a:rPr>
            <a:t> </a:t>
          </a:r>
          <a:endParaRPr lang="uk-UA" sz="1800" b="1" kern="1200" dirty="0"/>
        </a:p>
      </dsp:txBody>
      <dsp:txXfrm>
        <a:off x="2767365" y="2632804"/>
        <a:ext cx="1306029" cy="1306029"/>
      </dsp:txXfrm>
    </dsp:sp>
    <dsp:sp modelId="{054B224F-24EF-4E54-A2BF-B4CEF776D623}">
      <dsp:nvSpPr>
        <dsp:cNvPr id="0" name=""/>
        <dsp:cNvSpPr/>
      </dsp:nvSpPr>
      <dsp:spPr>
        <a:xfrm rot="11700000">
          <a:off x="850976" y="2550402"/>
          <a:ext cx="1614125" cy="5263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 w="38100" cap="flat" cmpd="sng" algn="ctr">
          <a:solidFill>
            <a:srgbClr val="0000FF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2EA8987D-6D38-42C4-96E6-6A0AE188C4BF}">
      <dsp:nvSpPr>
        <dsp:cNvPr id="0" name=""/>
        <dsp:cNvSpPr/>
      </dsp:nvSpPr>
      <dsp:spPr>
        <a:xfrm>
          <a:off x="1149" y="1902855"/>
          <a:ext cx="1754654" cy="14037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38100">
          <a:solidFill>
            <a:srgbClr val="0000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angle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жадність і підступність</a:t>
          </a:r>
          <a:r>
            <a:rPr lang="uk-UA" sz="500" kern="1200" dirty="0">
              <a:latin typeface="Times New Roman" pitchFamily="18" charset="0"/>
              <a:cs typeface="Times New Roman" pitchFamily="18" charset="0"/>
            </a:rPr>
            <a:t>; </a:t>
          </a:r>
          <a:endParaRPr lang="uk-UA" sz="500" kern="1200" dirty="0"/>
        </a:p>
      </dsp:txBody>
      <dsp:txXfrm>
        <a:off x="42263" y="1943969"/>
        <a:ext cx="1672426" cy="1321495"/>
      </dsp:txXfrm>
    </dsp:sp>
    <dsp:sp modelId="{0CBF3B64-8519-4217-BA26-A7C01BD53525}">
      <dsp:nvSpPr>
        <dsp:cNvPr id="0" name=""/>
        <dsp:cNvSpPr/>
      </dsp:nvSpPr>
      <dsp:spPr>
        <a:xfrm rot="14700000">
          <a:off x="1842246" y="1369053"/>
          <a:ext cx="1614125" cy="5263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 w="38100" cap="flat" cmpd="sng" algn="ctr">
          <a:solidFill>
            <a:srgbClr val="0000FF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C9FF29EA-DC61-4303-BD32-2128EC3CA34B}">
      <dsp:nvSpPr>
        <dsp:cNvPr id="0" name=""/>
        <dsp:cNvSpPr/>
      </dsp:nvSpPr>
      <dsp:spPr>
        <a:xfrm>
          <a:off x="1430902" y="198942"/>
          <a:ext cx="1754654" cy="14037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38100">
          <a:solidFill>
            <a:srgbClr val="99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angle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заздрість та </a:t>
          </a:r>
          <a:r>
            <a:rPr lang="en-US" sz="16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uk-UA" sz="16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хитрість</a:t>
          </a:r>
          <a:endParaRPr lang="uk-UA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72016" y="240056"/>
        <a:ext cx="1672426" cy="1321495"/>
      </dsp:txXfrm>
    </dsp:sp>
    <dsp:sp modelId="{4A27D5A2-65DE-4E05-B284-4E3924C625AC}">
      <dsp:nvSpPr>
        <dsp:cNvPr id="0" name=""/>
        <dsp:cNvSpPr/>
      </dsp:nvSpPr>
      <dsp:spPr>
        <a:xfrm rot="17700000">
          <a:off x="3384388" y="1369053"/>
          <a:ext cx="1614125" cy="5263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 w="38100" cap="flat" cmpd="sng" algn="ctr">
          <a:solidFill>
            <a:srgbClr val="0000FF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FE6970AF-FDC1-4F24-88B1-2415D1EDB9B6}">
      <dsp:nvSpPr>
        <dsp:cNvPr id="0" name=""/>
        <dsp:cNvSpPr/>
      </dsp:nvSpPr>
      <dsp:spPr>
        <a:xfrm>
          <a:off x="3655202" y="198942"/>
          <a:ext cx="1754654" cy="14037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38100"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лицемірство і зажерливість</a:t>
          </a:r>
          <a:endParaRPr lang="uk-UA" sz="1600" b="1" kern="1200" dirty="0">
            <a:solidFill>
              <a:schemeClr val="tx1"/>
            </a:solidFill>
          </a:endParaRPr>
        </a:p>
      </dsp:txBody>
      <dsp:txXfrm>
        <a:off x="3696316" y="240056"/>
        <a:ext cx="1672426" cy="1321495"/>
      </dsp:txXfrm>
    </dsp:sp>
    <dsp:sp modelId="{86EBB4FE-0B7D-4FCE-9F2B-6E46A3A329E0}">
      <dsp:nvSpPr>
        <dsp:cNvPr id="0" name=""/>
        <dsp:cNvSpPr/>
      </dsp:nvSpPr>
      <dsp:spPr>
        <a:xfrm rot="20700000">
          <a:off x="4375657" y="2550402"/>
          <a:ext cx="1614125" cy="5263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 w="38100" cap="flat" cmpd="sng" algn="ctr">
          <a:solidFill>
            <a:srgbClr val="0000FF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0B65805F-A404-457D-86A2-207A449340A8}">
      <dsp:nvSpPr>
        <dsp:cNvPr id="0" name=""/>
        <dsp:cNvSpPr/>
      </dsp:nvSpPr>
      <dsp:spPr>
        <a:xfrm>
          <a:off x="5084956" y="1902855"/>
          <a:ext cx="1754654" cy="14037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38100">
          <a:solidFill>
            <a:schemeClr val="accent6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лицемірство та деспотизм</a:t>
          </a:r>
        </a:p>
      </dsp:txBody>
      <dsp:txXfrm>
        <a:off x="5126070" y="1943969"/>
        <a:ext cx="1672426" cy="1321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AAA73-374E-485A-8841-08F73B9BF5CF}">
      <dsp:nvSpPr>
        <dsp:cNvPr id="0" name=""/>
        <dsp:cNvSpPr/>
      </dsp:nvSpPr>
      <dsp:spPr>
        <a:xfrm>
          <a:off x="0" y="195099"/>
          <a:ext cx="6408712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F1201-3208-4B1C-B367-711E5A7AD0D1}">
      <dsp:nvSpPr>
        <dsp:cNvPr id="0" name=""/>
        <dsp:cNvSpPr/>
      </dsp:nvSpPr>
      <dsp:spPr>
        <a:xfrm>
          <a:off x="320435" y="3219"/>
          <a:ext cx="448609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kern="1200" dirty="0">
              <a:latin typeface="Times New Roman" pitchFamily="18" charset="0"/>
              <a:cs typeface="Times New Roman" pitchFamily="18" charset="0"/>
            </a:rPr>
            <a:t>зневажливе ставлення до освіти, членів родини</a:t>
          </a:r>
        </a:p>
      </dsp:txBody>
      <dsp:txXfrm>
        <a:off x="339169" y="21953"/>
        <a:ext cx="4448630" cy="346292"/>
      </dsp:txXfrm>
    </dsp:sp>
    <dsp:sp modelId="{3FD2985C-C5B8-4D9D-872F-842A519D135A}">
      <dsp:nvSpPr>
        <dsp:cNvPr id="0" name=""/>
        <dsp:cNvSpPr/>
      </dsp:nvSpPr>
      <dsp:spPr>
        <a:xfrm>
          <a:off x="0" y="784779"/>
          <a:ext cx="6408712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48416-2D2D-49E6-BE68-A37FB385600D}">
      <dsp:nvSpPr>
        <dsp:cNvPr id="0" name=""/>
        <dsp:cNvSpPr/>
      </dsp:nvSpPr>
      <dsp:spPr>
        <a:xfrm>
          <a:off x="320435" y="592899"/>
          <a:ext cx="448609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itchFamily="18" charset="0"/>
              <a:cs typeface="Times New Roman" pitchFamily="18" charset="0"/>
            </a:rPr>
            <a:t>постійне прагнення до збагачення</a:t>
          </a:r>
        </a:p>
      </dsp:txBody>
      <dsp:txXfrm>
        <a:off x="339169" y="611633"/>
        <a:ext cx="4448630" cy="346292"/>
      </dsp:txXfrm>
    </dsp:sp>
    <dsp:sp modelId="{C0363235-21F0-413D-BEE9-4D2262A8672D}">
      <dsp:nvSpPr>
        <dsp:cNvPr id="0" name=""/>
        <dsp:cNvSpPr/>
      </dsp:nvSpPr>
      <dsp:spPr>
        <a:xfrm>
          <a:off x="0" y="1374460"/>
          <a:ext cx="6408712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1EB7E-DEEE-4E5A-AE44-D90A92FEEBF6}">
      <dsp:nvSpPr>
        <dsp:cNvPr id="0" name=""/>
        <dsp:cNvSpPr/>
      </dsp:nvSpPr>
      <dsp:spPr>
        <a:xfrm>
          <a:off x="320435" y="1182580"/>
          <a:ext cx="448609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latin typeface="Times New Roman" pitchFamily="18" charset="0"/>
              <a:cs typeface="Times New Roman" pitchFamily="18" charset="0"/>
            </a:rPr>
            <a:t>здатність до ризику</a:t>
          </a: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9169" y="1201314"/>
        <a:ext cx="4448630" cy="346292"/>
      </dsp:txXfrm>
    </dsp:sp>
    <dsp:sp modelId="{7E396137-A18D-45B6-BF97-CD0385E72B57}">
      <dsp:nvSpPr>
        <dsp:cNvPr id="0" name=""/>
        <dsp:cNvSpPr/>
      </dsp:nvSpPr>
      <dsp:spPr>
        <a:xfrm>
          <a:off x="0" y="1964140"/>
          <a:ext cx="6408712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FFC3C-996D-4D5C-9C2C-F8FE77F68B83}">
      <dsp:nvSpPr>
        <dsp:cNvPr id="0" name=""/>
        <dsp:cNvSpPr/>
      </dsp:nvSpPr>
      <dsp:spPr>
        <a:xfrm>
          <a:off x="320435" y="1772260"/>
          <a:ext cx="448609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itchFamily="18" charset="0"/>
              <a:cs typeface="Times New Roman" pitchFamily="18" charset="0"/>
            </a:rPr>
            <a:t>грубість і черствість</a:t>
          </a:r>
        </a:p>
      </dsp:txBody>
      <dsp:txXfrm>
        <a:off x="339169" y="1790994"/>
        <a:ext cx="4448630" cy="346292"/>
      </dsp:txXfrm>
    </dsp:sp>
    <dsp:sp modelId="{158671FB-7997-4EA6-A585-40CF11F3C2BA}">
      <dsp:nvSpPr>
        <dsp:cNvPr id="0" name=""/>
        <dsp:cNvSpPr/>
      </dsp:nvSpPr>
      <dsp:spPr>
        <a:xfrm>
          <a:off x="0" y="2553820"/>
          <a:ext cx="6408712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87F7A-103A-4938-A234-BDBC79DCDD37}">
      <dsp:nvSpPr>
        <dsp:cNvPr id="0" name=""/>
        <dsp:cNvSpPr/>
      </dsp:nvSpPr>
      <dsp:spPr>
        <a:xfrm>
          <a:off x="320435" y="2361940"/>
          <a:ext cx="448609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latin typeface="Times New Roman" pitchFamily="18" charset="0"/>
              <a:cs typeface="Times New Roman" pitchFamily="18" charset="0"/>
            </a:rPr>
            <a:t>чутливість до образи на свою адресу</a:t>
          </a: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9169" y="2380674"/>
        <a:ext cx="4448630" cy="346292"/>
      </dsp:txXfrm>
    </dsp:sp>
    <dsp:sp modelId="{52175924-5162-4ADA-8C0F-1AAC5EFE8D25}">
      <dsp:nvSpPr>
        <dsp:cNvPr id="0" name=""/>
        <dsp:cNvSpPr/>
      </dsp:nvSpPr>
      <dsp:spPr>
        <a:xfrm>
          <a:off x="0" y="3143500"/>
          <a:ext cx="6408712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355B2-E2E5-4905-B444-E5178E547366}">
      <dsp:nvSpPr>
        <dsp:cNvPr id="0" name=""/>
        <dsp:cNvSpPr/>
      </dsp:nvSpPr>
      <dsp:spPr>
        <a:xfrm>
          <a:off x="320435" y="2951620"/>
          <a:ext cx="448609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latin typeface="Times New Roman" pitchFamily="18" charset="0"/>
              <a:cs typeface="Times New Roman" pitchFamily="18" charset="0"/>
            </a:rPr>
            <a:t>обмеженість у якості власного харчування та робітників</a:t>
          </a: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9169" y="2970354"/>
        <a:ext cx="4448630" cy="346292"/>
      </dsp:txXfrm>
    </dsp:sp>
    <dsp:sp modelId="{399600DC-E485-4B38-B5AF-7A3D8ACAA65B}">
      <dsp:nvSpPr>
        <dsp:cNvPr id="0" name=""/>
        <dsp:cNvSpPr/>
      </dsp:nvSpPr>
      <dsp:spPr>
        <a:xfrm>
          <a:off x="0" y="3733180"/>
          <a:ext cx="6408712" cy="327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C757B-0D91-4833-85C4-472814CF7A8C}">
      <dsp:nvSpPr>
        <dsp:cNvPr id="0" name=""/>
        <dsp:cNvSpPr/>
      </dsp:nvSpPr>
      <dsp:spPr>
        <a:xfrm>
          <a:off x="320435" y="3541300"/>
          <a:ext cx="448609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 </a:t>
          </a:r>
          <a:r>
            <a:rPr lang="uk-UA" sz="1600" kern="1200">
              <a:latin typeface="Times New Roman" pitchFamily="18" charset="0"/>
              <a:cs typeface="Times New Roman" pitchFamily="18" charset="0"/>
            </a:rPr>
            <a:t>знання законів і водночас протиправні дії</a:t>
          </a:r>
          <a:endParaRPr lang="uk-UA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9169" y="3560034"/>
        <a:ext cx="4448630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587E-0607-47D4-B3E8-604CCEEF5B3E}" type="datetimeFigureOut">
              <a:rPr lang="ru-RU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51CEC-07FA-4358-A5C7-5608295CD2B4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07698524"/>
      </p:ext>
    </p:extLst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FCFC0-7546-483C-8329-68374F30652D}" type="datetimeFigureOut">
              <a:rPr lang="ru-RU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639E2-054A-455D-9C0C-E3D37A937ECE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01315908"/>
      </p:ext>
    </p:extLst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881A1-B0A3-4075-AC68-9C4829A5D7BF}" type="datetimeFigureOut">
              <a:rPr lang="ru-RU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1B620-0A00-4E1D-99C3-4E126821870B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63599323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ABE7E-EE45-4333-9689-49C5B6E96E7B}" type="datetimeFigureOut">
              <a:rPr lang="ru-RU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B6764-E177-4DDE-B789-E6C78A1B6A10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93179828"/>
      </p:ext>
    </p:extLst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EC1F2-0107-40DD-8611-C52953EF6BDC}" type="datetimeFigureOut">
              <a:rPr lang="ru-RU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6C1B1-7DE6-45F5-B7A4-5B7F3E57B79E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74461681"/>
      </p:ext>
    </p:extLst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4355B-0104-4473-92A5-9F0970B3DDE9}" type="datetimeFigureOut">
              <a:rPr lang="ru-RU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3650F-7786-449A-8688-64F16139C910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85480421"/>
      </p:ext>
    </p:extLst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1272-8F37-491A-9093-10AC1AC5F22C}" type="datetimeFigureOut">
              <a:rPr lang="ru-RU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0C21A-43B8-443A-A1E1-0D319AC2F33B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58244601"/>
      </p:ext>
    </p:extLst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CDD27-7C60-4EF6-88D4-F394F70507BA}" type="datetimeFigureOut">
              <a:rPr lang="ru-RU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6D837-D7E5-4AC0-BD35-6F160F8C5ED2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98543453"/>
      </p:ext>
    </p:extLst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10FCC-1FAC-4346-8D17-FF2DC9B1A12C}" type="datetimeFigureOut">
              <a:rPr lang="ru-RU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75834-598A-4448-A928-44EBEB8E8559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31892437"/>
      </p:ext>
    </p:extLst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DE26A-FCD2-453C-98B2-96612F281B5C}" type="datetimeFigureOut">
              <a:rPr lang="ru-RU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4E3E9-3924-43FA-8B13-32B2E14A3D8B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05421629"/>
      </p:ext>
    </p:extLst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F1CB9-AD56-46A5-9D0A-05103C9704DC}" type="datetimeFigureOut">
              <a:rPr lang="ru-RU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5397C-ED8E-402A-A581-180FFC8A69EC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27285180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физика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27EDF4-5B15-4950-842A-0B26C06E061C}" type="datetimeFigureOut">
              <a:rPr lang="ru-RU"/>
              <a:pPr>
                <a:defRPr/>
              </a:pPr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7B1F5AE-8F10-42F9-AE1D-18F045A73AC2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ukrtvory.com.ua/kar.html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://www.ukrtvory.com.ua/kar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www.ukrtvory.com.ua/kar1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240360" cy="2276871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br>
              <a:rPr lang="ru-RU" sz="2400" i="1" dirty="0">
                <a:solidFill>
                  <a:srgbClr val="3333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400" i="1" dirty="0">
                <a:solidFill>
                  <a:srgbClr val="3333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400" i="1" dirty="0">
                <a:solidFill>
                  <a:srgbClr val="3333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err="1">
                <a:solidFill>
                  <a:srgbClr val="3333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Четверте</a:t>
            </a:r>
            <a:r>
              <a:rPr lang="ru-RU" sz="2400" i="1" dirty="0">
                <a:solidFill>
                  <a:srgbClr val="3333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лютого</a:t>
            </a:r>
            <a:br>
              <a:rPr lang="ru-RU" sz="2400" i="1" dirty="0">
                <a:solidFill>
                  <a:srgbClr val="3333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err="1">
                <a:solidFill>
                  <a:srgbClr val="3333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Класна</a:t>
            </a:r>
            <a:r>
              <a:rPr lang="ru-RU" sz="2400" i="1" dirty="0">
                <a:solidFill>
                  <a:srgbClr val="3333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робота</a:t>
            </a:r>
            <a:br>
              <a:rPr lang="ru-RU" sz="2400" i="1" dirty="0">
                <a:solidFill>
                  <a:srgbClr val="3333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400" i="1" dirty="0">
                <a:solidFill>
                  <a:srgbClr val="3333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Трагікомедія</a:t>
            </a:r>
            <a:r>
              <a:rPr lang="ru-RU" sz="2400" b="1" dirty="0"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«Сто </a:t>
            </a:r>
            <a:r>
              <a:rPr lang="ru-RU" sz="2400" b="1" dirty="0" err="1"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400" b="1" dirty="0"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400" b="1" dirty="0" err="1"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класичний</a:t>
            </a:r>
            <a:r>
              <a:rPr lang="ru-RU" sz="2400" b="1" dirty="0"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взірець</a:t>
            </a:r>
            <a:r>
              <a:rPr lang="ru-RU" sz="2400" b="1" dirty="0"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400" b="1" dirty="0"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театру </a:t>
            </a:r>
            <a:r>
              <a:rPr lang="ru-RU" sz="2400" b="1" dirty="0" err="1"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корифеїв</a:t>
            </a:r>
            <a:endParaRPr lang="ru-RU" sz="2400" b="1" dirty="0">
              <a:solidFill>
                <a:srgbClr val="00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854075"/>
            <a:ext cx="882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331913" y="920750"/>
            <a:ext cx="3497262" cy="2528888"/>
          </a:xfrm>
          <a:prstGeom prst="rect">
            <a:avLst/>
          </a:prstGeo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uk-UA" sz="2800" dirty="0">
              <a:latin typeface="+mn-lt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29138" y="4157663"/>
            <a:ext cx="4414837" cy="1782762"/>
          </a:xfrm>
          <a:prstGeom prst="rect">
            <a:avLst/>
          </a:prstGeo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uk-UA" sz="2800" dirty="0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116013" y="908050"/>
            <a:ext cx="6840537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Під час гастролей трупи Старицького в Ростові-на-Дону (1884) надходить розпорядження про заборону Карпенкові-Карому перебувати на Україні й у великих містах Росії. Він оселяється в м. Новочеркаську, живе під наглядом поліції як політичний засланець. Працює в кузні і в палітурній майстерні. Тоді ж написав п'єсу «Бондарівна», п'єси «Розумний і дурень» та «Наймичка». Переробляє п'єсу «Хто винен?» на «Безталанну». </a:t>
            </a:r>
            <a:b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Письменник одержує дозвіл залишити Новочеркаськ. Переїжджає на хутір Надія біля Єлисаветграда. Живе під наглядом поліції. Займається господарством. Прагне поновити свою театральну діяльність. Листується з братами: М. Садовським і П. Саксаганським. </a:t>
            </a:r>
            <a:r>
              <a:rPr lang="ru-RU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Згодом виїжджає на гастролі разом з Кропивницьким, Заньковецькою, Саксаганським, Садовським. Разом із Саксаганським очолює окрему трупу. </a:t>
            </a: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b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Театр «</a:t>
            </a: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корифеїв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uk-UA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27088" y="1600200"/>
            <a:ext cx="3668712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uk-UA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Театр корифеїв </a:t>
            </a:r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— перший професійний український театр. Його було відкрито 1882 року в Єлисаветграді. Засновником театру був </a:t>
            </a:r>
            <a:r>
              <a:rPr lang="uk-UA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М.Кропивницький. </a:t>
            </a:r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нього найдіяльнішим був </a:t>
            </a:r>
            <a:r>
              <a:rPr lang="uk-UA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М. Садовський.</a:t>
            </a: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236913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Учасники українського театру корифеїв:</a:t>
            </a:r>
            <a:endParaRPr lang="ru-RU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І.Карпенко-Карий</a:t>
            </a:r>
          </a:p>
          <a:p>
            <a:pPr eaLnBrk="1" hangingPunct="1"/>
            <a:r>
              <a:rPr lang="ru-RU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Марко Кропивницький</a:t>
            </a:r>
          </a:p>
          <a:p>
            <a:pPr eaLnBrk="1" hangingPunct="1"/>
            <a:r>
              <a:rPr lang="ru-RU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 Старицький</a:t>
            </a:r>
          </a:p>
          <a:p>
            <a:pPr eaLnBrk="1" hangingPunct="1"/>
            <a:r>
              <a:rPr lang="ru-RU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 Садовський</a:t>
            </a:r>
          </a:p>
          <a:p>
            <a:pPr eaLnBrk="1" hangingPunct="1"/>
            <a:r>
              <a:rPr lang="ru-RU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Панас Саксаганський</a:t>
            </a:r>
          </a:p>
          <a:p>
            <a:pPr eaLnBrk="1" hangingPunct="1"/>
            <a:r>
              <a:rPr lang="ru-RU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Марія Заньковецька</a:t>
            </a:r>
          </a:p>
          <a:p>
            <a:pPr eaLnBrk="1" hangingPunct="1"/>
            <a:r>
              <a:rPr lang="ru-RU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Марія Садовська та ін.</a:t>
            </a:r>
          </a:p>
          <a:p>
            <a:pPr eaLnBrk="1" hangingPunct="1"/>
            <a:endParaRPr lang="uk-UA" altLang="uk-UA"/>
          </a:p>
        </p:txBody>
      </p:sp>
      <p:pic>
        <p:nvPicPr>
          <p:cNvPr id="8194" name="Picture 2" descr="C:\Users\Адмін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869160"/>
            <a:ext cx="1944217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78976" y="692696"/>
            <a:ext cx="8229600" cy="720080"/>
          </a:xfrm>
          <a:ln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твори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31913" y="920750"/>
            <a:ext cx="3497262" cy="2528888"/>
          </a:xfrm>
          <a:prstGeom prst="rect">
            <a:avLst/>
          </a:prstGeo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uk-UA" sz="2800" dirty="0">
              <a:latin typeface="+mn-lt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29138" y="4157663"/>
            <a:ext cx="4414837" cy="1782762"/>
          </a:xfrm>
          <a:prstGeom prst="rect">
            <a:avLst/>
          </a:prstGeo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uk-UA" sz="2800" dirty="0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116013" y="1268413"/>
            <a:ext cx="69119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1886 року створено комедію «</a:t>
            </a:r>
            <a:r>
              <a:rPr lang="ru-RU" altLang="uk-UA" sz="2000">
                <a:latin typeface="Times New Roman" panose="02020603050405020304" pitchFamily="18" charset="0"/>
                <a:cs typeface="Times New Roman" panose="02020603050405020304" pitchFamily="18" charset="0"/>
                <a:hlinkClick r:id="rId2" tooltip="Мартин Боруля скорочено"/>
              </a:rPr>
              <a:t>Мартин Боруля</a:t>
            </a:r>
            <a:r>
              <a:rPr lang="ru-RU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». У 1889 році написав комедію «</a:t>
            </a:r>
            <a:r>
              <a:rPr lang="ru-RU" altLang="uk-UA" sz="2000">
                <a:latin typeface="Times New Roman" panose="02020603050405020304" pitchFamily="18" charset="0"/>
                <a:cs typeface="Times New Roman" panose="02020603050405020304" pitchFamily="18" charset="0"/>
                <a:hlinkClick r:id="rId3" tooltip="Сто тисяч скорочено"/>
              </a:rPr>
              <a:t>Сто тисяч</a:t>
            </a:r>
            <a:r>
              <a:rPr lang="ru-RU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», у 1892 — драму «Батькова казка». З 1893 по 1895 роки письменником створено драматичні твори: «Паливода XVIII століття», «Лиха іскра поле спалить і сама щезне», «Понад Дніпром», «Чумаки». У 1898 році написано статтю «Наталка Полтавка». 1899 рік — створив трагедію «Сава Чалий»,1900 року написав комедію «</a:t>
            </a:r>
            <a:r>
              <a:rPr lang="ru-RU" altLang="uk-UA" sz="2000">
                <a:latin typeface="Times New Roman" panose="02020603050405020304" pitchFamily="18" charset="0"/>
                <a:cs typeface="Times New Roman" panose="02020603050405020304" pitchFamily="18" charset="0"/>
                <a:hlinkClick r:id="rId4" tooltip="Хазяїн скорочено"/>
              </a:rPr>
              <a:t>Хазяїн</a:t>
            </a:r>
            <a:r>
              <a:rPr lang="ru-RU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». З 1902 по 1904 роки написав драматичні твори: «Гандзя», «Суєта», «Житейське море». </a:t>
            </a: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Адмін\Desktop\скачанные файлы (1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293096"/>
            <a:ext cx="1512168" cy="1656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7" name="Picture 3" descr="C:\Users\Адмін\Desktop\скачанные файлы (1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293096"/>
            <a:ext cx="1584176" cy="1584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9" name="Picture 5" descr="C:\Users\Адмін\Desktop\скачанные файлы (1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293096"/>
            <a:ext cx="1439416" cy="1584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50" name="Picture 6" descr="C:\Users\Адмін\Desktop\images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4293096"/>
            <a:ext cx="1380778" cy="1584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416824" cy="857256"/>
          </a:xfrm>
          <a:ln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spc="50" dirty="0" err="1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роки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1550" y="1412875"/>
            <a:ext cx="6913563" cy="3671888"/>
          </a:xfrm>
          <a:prstGeom prst="rect">
            <a:avLst/>
          </a:prstGeo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dirty="0">
              <a:ln w="5080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116013" y="1484313"/>
            <a:ext cx="68405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У 1906 році Іван Карпенко-Карий захворів, залишивши сцену і виїхавши на лікування до Німеччини. 15 вересня 1907 року він помер у Берліні. Тіло перевезено в Україну і поховано на кладовищі в селі Карлюжіни, неподалік від хутора Надія.</a:t>
            </a:r>
          </a:p>
        </p:txBody>
      </p:sp>
      <p:pic>
        <p:nvPicPr>
          <p:cNvPr id="7170" name="Picture 2" descr="C:\Users\Адмін\Desktop\скачанные файлы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84984"/>
            <a:ext cx="2952328" cy="17430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1" name="Picture 3" descr="C:\Users\Адмін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3096344" cy="172819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b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pc="50" dirty="0" err="1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Словникова</a:t>
            </a:r>
            <a:r>
              <a:rPr lang="ru-RU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робота</a:t>
            </a:r>
            <a:endParaRPr lang="uk-UA" sz="3200" dirty="0"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113" y="836613"/>
            <a:ext cx="7056437" cy="5289550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uk-UA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Комедія</a:t>
            </a:r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— драматичний твір, у якому засобами гумору та сатири викриваються негативні суспільні та побутові явища, виявляється смішне в навколишній дійсності чи людині.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uk-UA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Трагедія</a:t>
            </a:r>
            <a:r>
              <a:rPr lang="ru-RU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— драматичний твір, де зображуються нерозв'язні моральні проблеми, що призводять, як правило, до загибелі героя (героїв).</a:t>
            </a:r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uk-UA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Трагікомедія</a:t>
            </a:r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 — драматичний твір, у якому об'єднані риси трагедії й елементи комедії: твір, збудований на основі трагедійного кон­флікту, розв'язка якого закінчується комічно, не вимагає обов'яз­кової загибелі героя.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2971" y="659461"/>
            <a:ext cx="8229600" cy="857256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spc="50" dirty="0" err="1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Комедія</a:t>
            </a:r>
            <a:r>
              <a:rPr lang="ru-RU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«Сто </a:t>
            </a:r>
            <a:r>
              <a:rPr lang="ru-RU" sz="3200" b="1" i="1" spc="50" dirty="0" err="1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тисяч</a:t>
            </a:r>
            <a:r>
              <a:rPr lang="ru-RU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628" y="1428736"/>
            <a:ext cx="3714776" cy="485778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dirty="0">
                <a:ln w="50800"/>
                <a:latin typeface="+mn-lt"/>
                <a:cs typeface="+mn-cs"/>
              </a:rPr>
              <a:t>.</a:t>
            </a:r>
            <a:endParaRPr lang="ru-RU" sz="2800" dirty="0">
              <a:ln w="50800"/>
              <a:latin typeface="+mn-lt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dirty="0">
              <a:ln w="50800"/>
              <a:latin typeface="+mj-lt"/>
              <a:ea typeface="+mj-ea"/>
              <a:cs typeface="+mj-cs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16013" y="1662113"/>
            <a:ext cx="6840537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sz="200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У комедії "Сто тисяч" відображено картини життя кінця XIX ст. Після реформи 1861 року почалося розшарування селянства. З одного боку зростало число безземельних наймитів, а з другого - сільських багатіїв, що й стало об'єктом зображення у творі. До речі, про махінації шахраїв з фальшивими грошима повідомляла газета "Елисаветградский весник". У 80-х роках XIX століття тут дійсно активно діяла зграя злочинців, які оббирали засліплених жадо­бою до багатства місцевих господарів, продаючи їм нібито фальшиві гроші.</a:t>
            </a:r>
            <a:endParaRPr lang="uk-UA" altLang="uk-UA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Адмін\Desktop\images (1).jpg"/>
          <p:cNvPicPr>
            <a:picLocks noChangeAspect="1" noChangeArrowheads="1"/>
          </p:cNvPicPr>
          <p:nvPr/>
        </p:nvPicPr>
        <p:blipFill>
          <a:blip r:embed="rId2" cstate="print"/>
          <a:srcRect l="14594" t="11691" r="15353" b="14269"/>
          <a:stretch>
            <a:fillRect/>
          </a:stretch>
        </p:blipFill>
        <p:spPr bwMode="auto">
          <a:xfrm>
            <a:off x="5580112" y="4509120"/>
            <a:ext cx="208823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87625" y="616417"/>
            <a:ext cx="6768752" cy="977856"/>
          </a:xfrm>
          <a:ln>
            <a:miter lim="800000"/>
            <a:headEnd/>
            <a:tailEnd/>
          </a:ln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Тема, </a:t>
            </a:r>
            <a:r>
              <a:rPr lang="ru-RU" sz="3600" b="1" i="1" spc="50" dirty="0" err="1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36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думка, жанр </a:t>
            </a:r>
            <a:r>
              <a:rPr lang="ru-RU" sz="3600" b="1" i="1" spc="50" dirty="0" err="1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твору</a:t>
            </a:r>
            <a:endParaRPr lang="ru-RU" sz="3200" b="1" i="1" spc="50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1116013" y="2149475"/>
            <a:ext cx="6840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uk-UA" altLang="uk-UA" sz="1000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endParaRPr lang="uk-UA" altLang="uk-UA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0200" y="1916113"/>
            <a:ext cx="3816350" cy="1008062"/>
          </a:xfrm>
          <a:prstGeom prst="rec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sz="1600" b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uk-UA" sz="16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зображення життя селянства в пореформені часи, суспільні явища, що мали місце в 80—90 роках XIX століття.</a:t>
            </a:r>
            <a:endParaRPr lang="uk-UA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0200" y="3141663"/>
            <a:ext cx="3816350" cy="151130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uk-UA" sz="1600" b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Основна думка: </a:t>
            </a:r>
            <a:r>
              <a:rPr lang="uk-UA" sz="16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автор висміює шахраїв, їх ненаситну жадобу до наживи, духовну обмеженість, змушує людей, мимо їх волі, соро­митись своїх лихих учинків. "Буде здоров'я, будуть і гроші..." .</a:t>
            </a:r>
          </a:p>
        </p:txBody>
      </p:sp>
      <p:sp>
        <p:nvSpPr>
          <p:cNvPr id="8" name="Овал 7"/>
          <p:cNvSpPr/>
          <p:nvPr/>
        </p:nvSpPr>
        <p:spPr>
          <a:xfrm>
            <a:off x="900113" y="3068638"/>
            <a:ext cx="2592387" cy="914400"/>
          </a:xfrm>
          <a:prstGeom prst="ellipse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“Сто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тисяч”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0200" y="4868863"/>
            <a:ext cx="3816350" cy="914400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Жанр: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трагікомедія.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348038" y="2565400"/>
            <a:ext cx="719137" cy="71913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348038" y="3789363"/>
            <a:ext cx="576262" cy="100806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492500" y="3573463"/>
            <a:ext cx="64770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br>
              <a:rPr lang="ru-RU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Сюжет </a:t>
            </a:r>
            <a:r>
              <a:rPr lang="ru-RU" sz="3200" b="1" i="1" spc="50" dirty="0" err="1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твору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341438"/>
            <a:ext cx="7704138" cy="4784725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uk-UA" altLang="uk-UA"/>
              <a:t>    </a:t>
            </a:r>
            <a:r>
              <a:rPr lang="uk-UA" altLang="uk-UA" sz="1800" b="1" u="sng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Експозиція:</a:t>
            </a:r>
            <a:r>
              <a:rPr lang="uk-UA" altLang="uk-UA" sz="1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1800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знайомство автором читача (глядача) з місцем дії та дійовими особами — Герасимом Калиткою, Бонавентурою, Савкою, Невідомим, сином Герасима Романом і наймичкою Мотрею, показує обставини, в яких живуть дійові особи, їх стосунки і прагнення.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uk-UA" altLang="uk-UA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uk-UA" altLang="uk-UA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altLang="uk-UA" sz="1800" b="1" u="sng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Зав'язка:</a:t>
            </a:r>
            <a:r>
              <a:rPr lang="uk-UA" altLang="uk-UA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восьма ява першої дії твору, коли Невідомий домовляється з Калиткою про те, що у визначений час він передасть йому на вокзалі за 5 тисяч справжніх грошей 100 тисяч фальшивих.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uk-UA" altLang="uk-UA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uk-UA" altLang="uk-UA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altLang="uk-UA" sz="1800" b="1" u="sng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дії: </a:t>
            </a:r>
            <a:r>
              <a:rPr lang="uk-UA" altLang="uk-UA" sz="1800">
                <a:latin typeface="Times New Roman" panose="02020603050405020304" pitchFamily="18" charset="0"/>
                <a:cs typeface="Times New Roman" panose="02020603050405020304" pitchFamily="18" charset="0"/>
              </a:rPr>
              <a:t>гонитва Калитки за наживою, за грошима. У другій та третій діях комедії показано, що кожний вчинок Калитки, кожна його думка підпорядковані безглуздій жадобі збагачення, накопичення грошей і землі. Він нещадно експлуатує наймитів, підганяє до роботи сина і дружину, в одруженні сина шукає засобів збагачення.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br>
              <a:rPr lang="ru-RU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Сюжет </a:t>
            </a:r>
            <a:r>
              <a:rPr lang="ru-RU" sz="3200" b="1" i="1" spc="50" dirty="0" err="1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твору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600200"/>
            <a:ext cx="7704138" cy="452596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uk-UA" altLang="uk-UA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altLang="uk-UA" sz="1800" b="1" u="sng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Кульмінація:</a:t>
            </a:r>
            <a:r>
              <a:rPr lang="uk-UA" altLang="uk-UA" sz="1800">
                <a:latin typeface="Times New Roman" panose="02020603050405020304" pitchFamily="18" charset="0"/>
                <a:cs typeface="Times New Roman" panose="02020603050405020304" pitchFamily="18" charset="0"/>
              </a:rPr>
              <a:t> четверта дія комедії, коли Малофес попереджає Калитку, щоб він не барився з купівлею землі у Смоквинова, бо її поспішає  придбати Жолудь. Калитка з Савкою їдуть на вокзал, привозять мішок "грошей" і починають ділитися. Настає найвищий момент напруження дії: в мішку замість фальшивих грошей були пакунки чистого паперу. Невідомий виявився спритнішим шахраєм, ніж Калитка, і обдурив його, продавши за 5 тисяч карбованців мішок чистого паперу.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uk-UA" altLang="uk-UA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uk-UA" altLang="uk-UA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altLang="uk-UA" sz="1800" b="1" u="sng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Розв'язка:</a:t>
            </a:r>
            <a:r>
              <a:rPr lang="uk-UA" altLang="uk-UA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п'єса "Сто тисяч" закінчується тим, що обдурений Герасим у розпачі вішається, його врятовує Бонавентура. Драматург показав всю потворність моралі Калитки, висміяв його мрії, поведінку, дії.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uk-UA" altLang="uk-UA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4294967295"/>
          </p:nvPr>
        </p:nvSpPr>
        <p:spPr>
          <a:xfrm>
            <a:off x="0" y="3068638"/>
            <a:ext cx="8229600" cy="30575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uk-UA" altLang="uk-UA"/>
              <a:t>                       </a:t>
            </a: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115616" y="1412776"/>
          <a:ext cx="684076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09754" y="620688"/>
            <a:ext cx="7658128" cy="90872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Завдання:</a:t>
            </a:r>
            <a:endParaRPr lang="ru-RU" sz="3200" b="1" i="1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628799"/>
            <a:ext cx="6840760" cy="4133633"/>
          </a:xfrm>
          <a:prstGeom prst="rect">
            <a:avLst/>
          </a:prstGeo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uk-UA" sz="1600" dirty="0">
                <a:latin typeface="Arial" charset="0"/>
                <a:cs typeface="+mn-cs"/>
              </a:rPr>
              <a:t>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ознайомити учнів із основними віхами життєвого і творчого шляху І. Карпенка - Карого, його зв’язком із театром «корифеїв», жанрової різноманітності його драматичних творів</a:t>
            </a:r>
            <a:r>
              <a:rPr lang="uk-UA" sz="2000" dirty="0">
                <a:latin typeface="Arial" charset="0"/>
                <a:cs typeface="+mn-cs"/>
              </a:rPr>
              <a:t>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ідейно-художнім змістом трагікомедії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“Сто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тисяч”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defRPr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розвивати навички роботи з драматичним твором, виразного читання за особами,  виділення головних епізодів сюжету,  акторські здібності школярів; </a:t>
            </a:r>
          </a:p>
          <a:p>
            <a:pPr algn="just">
              <a:defRPr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виховувати інтерес до творчості митця та любові до рідного краю.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ln w="50800"/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ln w="50800"/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br>
              <a:rPr lang="ru-RU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Калитка та </a:t>
            </a:r>
            <a:r>
              <a:rPr lang="ru-RU" sz="3200" b="1" i="1" spc="50" dirty="0" err="1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оточення</a:t>
            </a:r>
            <a:endParaRPr lang="uk-UA" sz="32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403648" y="1412776"/>
          <a:ext cx="64087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br>
              <a:rPr lang="ru-RU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pc="50" dirty="0" err="1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Міні</a:t>
            </a:r>
            <a:r>
              <a:rPr lang="ru-RU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i="1" spc="50" dirty="0" err="1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дискусія</a:t>
            </a:r>
            <a:endParaRPr lang="uk-UA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16013" y="1600200"/>
            <a:ext cx="67691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Як на початку твору “Сто тисяч” подано перелік дійових осіб?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Про що йдеться в коментарі автора про соціальний, родинний стан персонажів?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Яка самохарактеристика головного героя випливає з монолога Герасима Калитки “Ох земелько”?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Якими постають куми, Савка і Герасим, у діалозі про позичку грошей?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br>
              <a:rPr lang="ru-RU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pc="50" dirty="0" err="1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Фотознімки</a:t>
            </a:r>
            <a:r>
              <a:rPr lang="ru-RU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b="1" i="1" spc="50" dirty="0" err="1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п’єси</a:t>
            </a:r>
            <a:r>
              <a:rPr lang="ru-RU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«Сто </a:t>
            </a:r>
            <a:r>
              <a:rPr lang="ru-RU" sz="3200" b="1" i="1" spc="50" dirty="0" err="1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uk-UA" sz="3200" dirty="0"/>
          </a:p>
        </p:txBody>
      </p:sp>
      <p:pic>
        <p:nvPicPr>
          <p:cNvPr id="37890" name="Picture 2" descr="C:\Users\Адмін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216024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99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1" name="Picture 3" descr="C:\Users\Адмін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556792"/>
            <a:ext cx="2466975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99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2" name="Picture 4" descr="C:\Users\Адмін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12776"/>
            <a:ext cx="2169418" cy="180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99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3" name="Picture 5" descr="C:\Users\Адмін\Desktop\скачанные файл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645024"/>
            <a:ext cx="2160240" cy="1728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99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4" name="Picture 6" descr="C:\Users\Адмін\Desktop\скачанные файлы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645024"/>
            <a:ext cx="2376264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99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5" name="Picture 7" descr="C:\Users\Адмін\Desktop\images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789040"/>
            <a:ext cx="1872208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99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br>
              <a:rPr lang="ru-RU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pc="50" dirty="0" err="1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Прислів’я</a:t>
            </a:r>
            <a:r>
              <a:rPr lang="ru-RU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i="1" spc="50" dirty="0" err="1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гроші</a:t>
            </a:r>
            <a:endParaRPr lang="uk-UA" sz="32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116013" y="-498475"/>
            <a:ext cx="6840537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uk-UA" altLang="uk-UA" sz="10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uk-UA" altLang="uk-UA" sz="10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uk-UA" altLang="uk-UA" sz="10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uk-UA" altLang="uk-UA" sz="10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uk-UA" altLang="uk-UA" sz="10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uk-UA" altLang="uk-UA" sz="10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uk-UA" altLang="uk-UA" sz="10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uk-UA" altLang="uk-UA" sz="10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uk-UA" altLang="uk-UA" sz="10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uk-UA" altLang="uk-UA" sz="10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uk-UA" altLang="uk-UA" sz="10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uk-UA" altLang="uk-UA" sz="10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uk-UA" altLang="uk-UA" sz="10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altLang="uk-UA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Срібло-золото тягне людину в болото.</a:t>
            </a: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uk-UA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Грошей багато, а щастя мало.</a:t>
            </a: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uk-UA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3 золотом, як з вогнем: і тепло з ним, і небезпечно.</a:t>
            </a: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uk-UA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Гроші всюди хороші.</a:t>
            </a: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uk-UA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За наші гроші ми всім хороші.</a:t>
            </a: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uk-UA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 кого гроші, той і хороший, а як їх нема, то всім дарма.</a:t>
            </a: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uk-UA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 кого гроші є, тому й руку всяк дає.</a:t>
            </a: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uk-UA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Хоч у голові пусто, аби грошей густо.</a:t>
            </a: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uk-UA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Совісті менше — грошей більше.</a:t>
            </a: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uk-UA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3 грошима і в грязі чистий.</a:t>
            </a: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uk-UA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Копійка любить, щоб її лічили.</a:t>
            </a: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uk-UA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Без грошей, як без рук.</a:t>
            </a:r>
            <a:endParaRPr lang="uk-UA" altLang="uk-UA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br>
              <a:rPr lang="ru-RU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pc="50" dirty="0" err="1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Домашнє</a:t>
            </a:r>
            <a:r>
              <a:rPr lang="ru-RU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spc="50" dirty="0" err="1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6013" y="1844675"/>
            <a:ext cx="6840537" cy="4281488"/>
          </a:xfrm>
        </p:spPr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Прочитати біографію І. Карпенка – Карого на стор.196 – 197 підручника, скласти план статті.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 typeface="Arial" panose="020B0604020202020204" pitchFamily="34" charset="0"/>
              <a:buAutoNum type="arabicPeriod" startAt="2"/>
            </a:pPr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Прочитати другу дію комедії “Сто тисяч”.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3.      Виконати ілюстрації до п’єси (за бажанням).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br>
              <a:rPr lang="ru-RU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3200" b="1" i="1" spc="50" dirty="0" err="1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використаних</a:t>
            </a:r>
            <a:r>
              <a:rPr lang="ru-RU" sz="3200" b="1" i="1" spc="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spc="50" dirty="0" err="1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джерел</a:t>
            </a:r>
            <a:endParaRPr lang="uk-UA" sz="3200" dirty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uk-UA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uk-UA" altLang="uk-UA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uk-UA" altLang="uk-UA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6" name="Прямоугольник 4"/>
          <p:cNvSpPr>
            <a:spLocks noChangeArrowheads="1"/>
          </p:cNvSpPr>
          <p:nvPr/>
        </p:nvSpPr>
        <p:spPr bwMode="auto">
          <a:xfrm>
            <a:off x="1116013" y="1916113"/>
            <a:ext cx="6840537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7313" indent="-87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Авраменко О.М., Дмитренко Г.К. Українська література. Підручник для 8 класу загальноосвітніх навчальних закладів – Київ.: Грамота, 2008. – с.198 – 204.</a:t>
            </a:r>
          </a:p>
          <a:p>
            <a:pPr algn="just" eaLnBrk="1" hangingPunct="1">
              <a:lnSpc>
                <a:spcPct val="120000"/>
              </a:lnSpc>
            </a:pPr>
            <a:endParaRPr lang="uk-UA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Авраменко О.М., Дмитренко Г.К. Українська література. Посібник для вчителя – Київ.: Грамота, 2008. – с.155 - 158. </a:t>
            </a:r>
          </a:p>
          <a:p>
            <a:pPr algn="just" eaLnBrk="1" hangingPunct="1">
              <a:lnSpc>
                <a:spcPct val="120000"/>
              </a:lnSpc>
            </a:pPr>
            <a:endParaRPr lang="uk-UA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 Карпенко-Карий І. П’єси. – К.: Мистецтво, 1982.</a:t>
            </a:r>
          </a:p>
          <a:p>
            <a:pPr algn="just" eaLnBrk="1" hangingPunct="1">
              <a:lnSpc>
                <a:spcPct val="120000"/>
              </a:lnSpc>
            </a:pPr>
            <a:endParaRPr lang="uk-UA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 Цібаньова О. Літопис життя і творчості І. Карпенка-Карого. - К., 1967.</a:t>
            </a:r>
            <a:endParaRPr lang="uk-UA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buFontTx/>
              <a:buChar char="-"/>
            </a:pPr>
            <a:endParaRPr lang="uk-UA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2988" y="1520825"/>
            <a:ext cx="5473700" cy="5003800"/>
          </a:xfrm>
          <a:prstGeom prst="rect">
            <a:avLst/>
          </a:prstGeo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600" b="1" i="1" dirty="0">
              <a:ln w="5080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 Cyr" pitchFamily="18" charset="-52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44550" y="668338"/>
            <a:ext cx="5672138" cy="85725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364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63" y="960438"/>
            <a:ext cx="59531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Адмін\Desktop\скачанные фай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216024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419475" y="981075"/>
            <a:ext cx="4537075" cy="4319588"/>
          </a:xfrm>
        </p:spPr>
        <p:txBody>
          <a:bodyPr/>
          <a:lstStyle/>
          <a:p>
            <a:pPr algn="l" eaLnBrk="1" hangingPunct="1"/>
            <a:br>
              <a:rPr lang="uk-UA" altLang="uk-UA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uk-UA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Глянеш оком навколо – усе твоє: там череда пасеться, там орють на пар, а тут зазеленіла вже пшениця і колосується жито – і все то гроші, гроші, гроші… </a:t>
            </a:r>
            <a:br>
              <a:rPr lang="uk-UA" altLang="uk-UA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uk-UA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altLang="uk-UA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alt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І.Карпенко - Карий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82300" y="667066"/>
            <a:ext cx="5441828" cy="857256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Місце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народження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52837" y="1412776"/>
            <a:ext cx="3852874" cy="3790165"/>
          </a:xfrm>
          <a:prstGeom prst="rect">
            <a:avLst/>
          </a:prstGeo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29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1845 року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Арсенівці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Бобринецького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повіту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Херсонщині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управителя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поміщицького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маєтку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Карпа Адамовича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Тобілевича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Карпенко – Карий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справжнє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прізвище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Тобілевич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 </a:t>
            </a:r>
            <a:endParaRPr lang="ru-RU" sz="2000" b="1" dirty="0">
              <a:ln w="50800"/>
              <a:solidFill>
                <a:srgbClr val="0000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Адмін\Desktop\скачанные файлы (1).jpg"/>
          <p:cNvPicPr>
            <a:picLocks noChangeAspect="1" noChangeArrowheads="1"/>
          </p:cNvPicPr>
          <p:nvPr/>
        </p:nvPicPr>
        <p:blipFill>
          <a:blip r:embed="rId2" cstate="print"/>
          <a:srcRect b="3704"/>
          <a:stretch>
            <a:fillRect/>
          </a:stretch>
        </p:blipFill>
        <p:spPr bwMode="auto">
          <a:xfrm>
            <a:off x="5220072" y="1412776"/>
            <a:ext cx="2657475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Адмін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05064"/>
            <a:ext cx="3024336" cy="17526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 descr="C:\Users\Адмін\Desktop\скачанные файлы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89040"/>
            <a:ext cx="2719016" cy="2088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268760"/>
            <a:ext cx="3600400" cy="4104456"/>
          </a:xfrm>
          <a:prstGeom prst="rect">
            <a:avLst/>
          </a:prstGeo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fontAlgn="auto">
              <a:spcAft>
                <a:spcPts val="0"/>
              </a:spcAft>
              <a:defRPr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Батько походив із зубожілого дворянського роду. Не маючи ні землі, ні чинів, ні освіти, Карпо Адамович Тобілевич змушений був все життя служити у поміщиків. </a:t>
            </a:r>
          </a:p>
          <a:p>
            <a:pPr fontAlgn="auto">
              <a:spcAft>
                <a:spcPts val="0"/>
              </a:spcAft>
              <a:defRPr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Мати майбутнього письменника була кріпосною,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Карпо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Адамович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викупив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поміщика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Золотницького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b="1" i="1" dirty="0">
              <a:ln w="5080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979712" y="764704"/>
            <a:ext cx="5594067" cy="692696"/>
          </a:xfrm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Батьки </a:t>
            </a:r>
          </a:p>
        </p:txBody>
      </p:sp>
      <p:pic>
        <p:nvPicPr>
          <p:cNvPr id="2050" name="Picture 2" descr="C:\Users\Адмін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04864"/>
            <a:ext cx="295232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65956" y="1480255"/>
            <a:ext cx="7150460" cy="4347799"/>
          </a:xfrm>
          <a:prstGeom prst="rect">
            <a:avLst/>
          </a:prstGeo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До чотирнадцяти років Іван жив у селі. 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1855 року починає вчитись у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Бобринецькій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повітовій школі,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 закінченню якої з нагородою за успіхи в навчанні та «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благонравие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» працює писарчуком у канцелярії пристава в містечку Мала Виска, потім канцеляристом у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Бобринецькій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міській управі.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У 1865 році переїздить до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Єлисаветграда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де Іван працює на посаді столоначальника повітового поліцейського управління.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У 1868-1869 рр. працює секретарем Херсонського міського поліцейського управління, потім знову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Єлисаветградського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   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n w="5080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15616" y="773482"/>
            <a:ext cx="6840760" cy="706773"/>
          </a:xfrm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та робота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46454" y="811723"/>
            <a:ext cx="7053938" cy="1656184"/>
          </a:xfrm>
          <a:prstGeom prst="rect">
            <a:avLst/>
          </a:prstGeo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У 1862-1863 роках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Тобілевич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познайомився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зблизився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Марком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Кропивницьким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почав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бобринецькому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театральному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гуртку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b="1" i="1" dirty="0">
              <a:ln w="5080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3645024"/>
            <a:ext cx="3368131" cy="2062582"/>
          </a:xfrm>
          <a:prstGeom prst="rect">
            <a:avLst/>
          </a:prstGeo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buClr>
                <a:srgbClr val="00B050"/>
              </a:buClr>
              <a:buSzPct val="110000"/>
              <a:defRPr/>
            </a:pPr>
            <a:endParaRPr lang="uk-UA" sz="2800" b="1" i="1" dirty="0">
              <a:ln w="5080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 Cyr" pitchFamily="18" charset="-52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dirty="0">
              <a:ln w="50800"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Адмін\Desktop\2003-a-57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76872"/>
            <a:ext cx="2592288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Адмін\Desktop\скачанные файлы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996952"/>
            <a:ext cx="3202831" cy="2283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834542"/>
            <a:ext cx="6768752" cy="4610682"/>
          </a:xfrm>
          <a:prstGeom prst="rect">
            <a:avLst/>
          </a:prstGeo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Родина </a:t>
            </a: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n w="5080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Адмін\Desktop\скачанные файлы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052736"/>
            <a:ext cx="1512169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116013" y="1444625"/>
            <a:ext cx="6840537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      1869 року одружився з Надією Карлівною </a:t>
            </a:r>
          </a:p>
          <a:p>
            <a:pPr eaLnBrk="1" hangingPunct="1"/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Тарковською — дочкою поміщика з давнього </a:t>
            </a:r>
          </a:p>
          <a:p>
            <a:pPr eaLnBrk="1" hangingPunct="1"/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польського шляхетського роду. </a:t>
            </a:r>
          </a:p>
          <a:p>
            <a:pPr eaLnBrk="1" hangingPunct="1"/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      Перший син Віссаріон помер невдовзі після</a:t>
            </a:r>
          </a:p>
          <a:p>
            <a:pPr eaLnBrk="1" hangingPunct="1"/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народження. У 1872 році народилася дочка Галя, потім Назар, Юрко, Орися.  </a:t>
            </a:r>
          </a:p>
          <a:p>
            <a:pPr algn="r" eaLnBrk="1" hangingPunct="1"/>
            <a: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1881 р. його дружина померла від туберкульозу, залишивши чотирьох дітей. Ще через рік після </a:t>
            </a:r>
          </a:p>
          <a:p>
            <a:pPr eaLnBrk="1" hangingPunct="1"/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тривалої хвороби поховали дочку Галю.</a:t>
            </a:r>
          </a:p>
          <a:p>
            <a:pPr eaLnBrk="1" hangingPunct="1"/>
            <a:endParaRPr lang="uk-UA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 eaLnBrk="1" hangingPunct="1"/>
            <a:endParaRPr lang="uk-UA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1884 року письменник одружився зі</a:t>
            </a:r>
          </a:p>
          <a:p>
            <a:pPr eaLnBrk="1" hangingPunct="1"/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співачкою трупи Старицького </a:t>
            </a:r>
          </a:p>
          <a:p>
            <a:pPr eaLnBrk="1" hangingPunct="1"/>
            <a:r>
              <a:rPr lang="uk-UA" alt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Софією Віталіївною Дітковською.  </a:t>
            </a:r>
          </a:p>
          <a:p>
            <a:pPr algn="r" eaLnBrk="1" hangingPunct="1"/>
            <a:endParaRPr lang="uk-UA" alt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br>
              <a:rPr lang="uk-UA" alt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Адмін\Desktop\скачанные файлы (7).jpg"/>
          <p:cNvPicPr>
            <a:picLocks noChangeAspect="1" noChangeArrowheads="1"/>
          </p:cNvPicPr>
          <p:nvPr/>
        </p:nvPicPr>
        <p:blipFill>
          <a:blip r:embed="rId3" cstate="print"/>
          <a:srcRect l="14497" t="8964" r="13323" b="13345"/>
          <a:stretch>
            <a:fillRect/>
          </a:stretch>
        </p:blipFill>
        <p:spPr bwMode="auto">
          <a:xfrm>
            <a:off x="1043608" y="3140968"/>
            <a:ext cx="1944216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Адмін\Desktop\скачанные файлы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05064"/>
            <a:ext cx="1800200" cy="2077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33700" y="1916832"/>
            <a:ext cx="7138700" cy="4159110"/>
          </a:xfrm>
          <a:prstGeom prst="rect">
            <a:avLst/>
          </a:prstGeo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У 1869-1883 рр. Тобілевич активно включається в громадсько-політичну і театральну діяльність в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Єлисаветграді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Очолює нелегальний політичний гурток місцевої передової інтелігенції. Допомагає учасникам революційного руху.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1883 року Тобілевича без пояснення звільнено з посади секретаря поліції. 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В той час трупа Старицького приїхала на гастролі в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Єлисаветград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Під псевдонімом Карпенка-Карого Іван Тобілевич стає актором трупи М. Старицького. 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33700" y="822957"/>
            <a:ext cx="7210708" cy="857256"/>
          </a:xfrm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Громадсько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політична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театральна </a:t>
            </a: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физи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физика 1</Template>
  <TotalTime>1898</TotalTime>
  <Words>1752</Words>
  <Application>Microsoft Office PowerPoint</Application>
  <PresentationFormat>Екран (4:3)</PresentationFormat>
  <Paragraphs>160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2" baseType="lpstr">
      <vt:lpstr>Arial</vt:lpstr>
      <vt:lpstr>Calibri</vt:lpstr>
      <vt:lpstr>Times New Roman</vt:lpstr>
      <vt:lpstr>Times New Roman Cyr</vt:lpstr>
      <vt:lpstr>Verdana</vt:lpstr>
      <vt:lpstr>Wingdings</vt:lpstr>
      <vt:lpstr>физика 1</vt:lpstr>
      <vt:lpstr>   Четверте лютого Класна робота  Трагікомедія «Сто тисяч» - класичний взірець українського театру корифеїв</vt:lpstr>
      <vt:lpstr>Презентація PowerPoint</vt:lpstr>
      <vt:lpstr>  Глянеш оком навколо – усе твоє: там череда пасеться, там орють на пар, а тут зазеленіла вже пшениця і колосується жито – і все то гроші, гроші, гроші…                                     І.Карпенко - Карий</vt:lpstr>
      <vt:lpstr>Презентація PowerPoint</vt:lpstr>
      <vt:lpstr>Батьки </vt:lpstr>
      <vt:lpstr>Навчання та робота </vt:lpstr>
      <vt:lpstr>Презентація PowerPoint</vt:lpstr>
      <vt:lpstr>Презентація PowerPoint</vt:lpstr>
      <vt:lpstr>Громадсько – політична і театральна діяльність</vt:lpstr>
      <vt:lpstr>Презентація PowerPoint</vt:lpstr>
      <vt:lpstr> Театр «корифеїв»</vt:lpstr>
      <vt:lpstr>Основні твори</vt:lpstr>
      <vt:lpstr>Останні роки</vt:lpstr>
      <vt:lpstr> Словникова робота</vt:lpstr>
      <vt:lpstr>Презентація PowerPoint</vt:lpstr>
      <vt:lpstr> Тема, основна думка, жанр твору</vt:lpstr>
      <vt:lpstr> Сюжет твору</vt:lpstr>
      <vt:lpstr> Сюжет твору</vt:lpstr>
      <vt:lpstr>Презентація PowerPoint</vt:lpstr>
      <vt:lpstr> Калитка та оточення</vt:lpstr>
      <vt:lpstr> Міні - дискусія</vt:lpstr>
      <vt:lpstr> Фотознімки до п’єси «Сто тисяч»</vt:lpstr>
      <vt:lpstr> Прислів’я про гроші</vt:lpstr>
      <vt:lpstr> Домашнє завдання</vt:lpstr>
      <vt:lpstr> Список використаних джерел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Елена Зайцева</cp:lastModifiedBy>
  <cp:revision>184</cp:revision>
  <dcterms:created xsi:type="dcterms:W3CDTF">2011-07-29T16:53:57Z</dcterms:created>
  <dcterms:modified xsi:type="dcterms:W3CDTF">2025-01-30T06:52:19Z</dcterms:modified>
</cp:coreProperties>
</file>