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2" r:id="rId3"/>
    <p:sldId id="260" r:id="rId4"/>
    <p:sldId id="264" r:id="rId5"/>
    <p:sldId id="265" r:id="rId6"/>
    <p:sldId id="266" r:id="rId7"/>
    <p:sldId id="267" r:id="rId8"/>
    <p:sldId id="268" r:id="rId9"/>
    <p:sldId id="269" r:id="rId10"/>
    <p:sldId id="270" r:id="rId11"/>
  </p:sldIdLst>
  <p:sldSz cx="9144000" cy="6858000" type="screen4x3"/>
  <p:notesSz cx="6858000" cy="9144000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666699"/>
    <a:srgbClr val="04374A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604" autoAdjust="0"/>
  </p:normalViewPr>
  <p:slideViewPr>
    <p:cSldViewPr>
      <p:cViewPr varScale="1">
        <p:scale>
          <a:sx n="47" d="100"/>
          <a:sy n="47" d="100"/>
        </p:scale>
        <p:origin x="184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4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Елена Зайцева" userId="e4c7a7f2c879dab9" providerId="LiveId" clId="{806CB6C9-1B9B-4A90-9984-FDC3FF5504E1}"/>
    <pc:docChg chg="delSld modSld">
      <pc:chgData name="Елена Зайцева" userId="e4c7a7f2c879dab9" providerId="LiveId" clId="{806CB6C9-1B9B-4A90-9984-FDC3FF5504E1}" dt="2025-01-28T06:52:54.256" v="29" actId="20577"/>
      <pc:docMkLst>
        <pc:docMk/>
      </pc:docMkLst>
      <pc:sldChg chg="modSp mod">
        <pc:chgData name="Елена Зайцева" userId="e4c7a7f2c879dab9" providerId="LiveId" clId="{806CB6C9-1B9B-4A90-9984-FDC3FF5504E1}" dt="2025-01-28T06:52:54.256" v="29" actId="20577"/>
        <pc:sldMkLst>
          <pc:docMk/>
          <pc:sldMk cId="1857870635" sldId="256"/>
        </pc:sldMkLst>
        <pc:spChg chg="mod">
          <ac:chgData name="Елена Зайцева" userId="e4c7a7f2c879dab9" providerId="LiveId" clId="{806CB6C9-1B9B-4A90-9984-FDC3FF5504E1}" dt="2025-01-28T06:52:54.256" v="29" actId="20577"/>
          <ac:spMkLst>
            <pc:docMk/>
            <pc:sldMk cId="1857870635" sldId="256"/>
            <ac:spMk id="2" creationId="{00000000-0000-0000-0000-000000000000}"/>
          </ac:spMkLst>
        </pc:spChg>
      </pc:sldChg>
      <pc:sldChg chg="del">
        <pc:chgData name="Елена Зайцева" userId="e4c7a7f2c879dab9" providerId="LiveId" clId="{806CB6C9-1B9B-4A90-9984-FDC3FF5504E1}" dt="2025-01-28T06:52:26.378" v="0" actId="2696"/>
        <pc:sldMkLst>
          <pc:docMk/>
          <pc:sldMk cId="1343024342" sldId="26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/>
              <a:t>Оригинальные шаблоны для презентаций: </a:t>
            </a:r>
            <a:r>
              <a:rPr lang="ru-RU" sz="1200" dirty="0">
                <a:hlinkClick r:id="rId3"/>
              </a:rPr>
              <a:t>https://presentation-creation.ru/powerpoint-templates.html</a:t>
            </a:r>
            <a:r>
              <a:rPr lang="en-US" sz="1200" dirty="0"/>
              <a:t> </a:t>
            </a:r>
            <a:endParaRPr lang="ru-RU" sz="1200" dirty="0"/>
          </a:p>
          <a:p>
            <a:r>
              <a:rPr lang="ru-RU" sz="1200"/>
              <a:t>Бесплатно и без регистрации.</a:t>
            </a: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4941168"/>
            <a:ext cx="6444208" cy="1440160"/>
          </a:xfrm>
        </p:spPr>
        <p:txBody>
          <a:bodyPr/>
          <a:lstStyle>
            <a:lvl1pPr>
              <a:defRPr b="1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56084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2"/>
          <p:cNvSpPr>
            <a:spLocks noGrp="1"/>
          </p:cNvSpPr>
          <p:nvPr>
            <p:ph idx="1"/>
          </p:nvPr>
        </p:nvSpPr>
        <p:spPr>
          <a:xfrm>
            <a:off x="1907704" y="1412776"/>
            <a:ext cx="7056784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4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4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4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4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56084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07704" y="1412776"/>
            <a:ext cx="7056784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‹№›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4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3429000"/>
            <a:ext cx="7884368" cy="2952328"/>
          </a:xfrm>
        </p:spPr>
        <p:txBody>
          <a:bodyPr>
            <a:noAutofit/>
          </a:bodyPr>
          <a:lstStyle/>
          <a:p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Третє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лютого </a:t>
            </a:r>
            <a:b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Класна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робота</a:t>
            </a:r>
            <a:b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Повні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й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неповні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речення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352928" cy="1152128"/>
          </a:xfrm>
        </p:spPr>
        <p:txBody>
          <a:bodyPr>
            <a:noAutofit/>
          </a:bodyPr>
          <a:lstStyle/>
          <a:p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Неповні речення з пропущеними головними членами:</a:t>
            </a:r>
            <a:b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uk-UA" b="1" dirty="0"/>
              <a:t>додатком</a:t>
            </a:r>
            <a:r>
              <a:rPr lang="uk-UA" dirty="0"/>
              <a:t>:</a:t>
            </a:r>
            <a:br>
              <a:rPr lang="uk-UA" dirty="0"/>
            </a:br>
            <a:r>
              <a:rPr lang="uk-UA" dirty="0"/>
              <a:t>1) Вода ласкава, солодка. П ’ю ще раз, </a:t>
            </a:r>
            <a:r>
              <a:rPr lang="uk-UA" dirty="0" err="1"/>
              <a:t>убрівши</a:t>
            </a:r>
            <a:r>
              <a:rPr lang="uk-UA" dirty="0"/>
              <a:t> по коліна (О. Довженко);</a:t>
            </a:r>
          </a:p>
          <a:p>
            <a:pPr lvl="0"/>
            <a:r>
              <a:rPr lang="uk-UA" b="1" dirty="0"/>
              <a:t>означенням</a:t>
            </a:r>
            <a:r>
              <a:rPr lang="uk-UA" dirty="0"/>
              <a:t>:</a:t>
            </a:r>
            <a:br>
              <a:rPr lang="uk-UA" dirty="0"/>
            </a:br>
            <a:r>
              <a:rPr lang="uk-UA" dirty="0"/>
              <a:t>По тім боці — моя доля, по сім боці — горе (Т. Шевченко);</a:t>
            </a:r>
          </a:p>
          <a:p>
            <a:pPr lvl="0"/>
            <a:r>
              <a:rPr lang="uk-UA" b="1" dirty="0"/>
              <a:t>обставиною</a:t>
            </a:r>
            <a:r>
              <a:rPr lang="uk-UA" dirty="0"/>
              <a:t>:</a:t>
            </a:r>
            <a:br>
              <a:rPr lang="uk-UA" dirty="0"/>
            </a:br>
            <a:r>
              <a:rPr lang="uk-UA" dirty="0"/>
              <a:t>На одній ниві пшениця, на другій</a:t>
            </a:r>
            <a:br>
              <a:rPr lang="uk-UA" dirty="0"/>
            </a:br>
            <a:r>
              <a:rPr lang="uk-UA" dirty="0"/>
              <a:t>— жито (О. Гончар);</a:t>
            </a:r>
          </a:p>
          <a:p>
            <a:r>
              <a:rPr lang="uk-UA" b="1" dirty="0"/>
              <a:t>кількома членами:</a:t>
            </a:r>
            <a:br>
              <a:rPr lang="uk-UA" dirty="0"/>
            </a:br>
            <a:r>
              <a:rPr lang="uk-UA" dirty="0"/>
              <a:t>1) Хто купляв собі Долю за гріш, а хто — і за мільйони.</a:t>
            </a:r>
            <a:br>
              <a:rPr lang="uk-UA" dirty="0"/>
            </a:br>
            <a:r>
              <a:rPr lang="uk-UA" dirty="0"/>
              <a:t>Все залежить від людських зіниць:</a:t>
            </a:r>
            <a:br>
              <a:rPr lang="uk-UA" dirty="0"/>
            </a:br>
            <a:r>
              <a:rPr lang="uk-UA" dirty="0"/>
              <a:t>в широких відіб’ється вся епоха,</a:t>
            </a:r>
            <a:br>
              <a:rPr lang="uk-UA" dirty="0"/>
            </a:br>
            <a:r>
              <a:rPr lang="uk-UA" dirty="0"/>
              <a:t>у звужених — збіговисько дрібниць (3 Л. Костенко).</a:t>
            </a:r>
            <a:br>
              <a:rPr lang="uk-UA" dirty="0"/>
            </a:br>
            <a:r>
              <a:rPr lang="uk-UA" dirty="0"/>
              <a:t>2) За все в житті ціна сповна. За кожну мить. За кожен подих (В. Крищенко).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0169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Повне</a:t>
            </a:r>
            <a:r>
              <a:rPr lang="ru-RU" dirty="0"/>
              <a:t> </a:t>
            </a:r>
            <a:r>
              <a:rPr lang="ru-RU" dirty="0" err="1"/>
              <a:t>речення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1655763" y="1412875"/>
            <a:ext cx="7488237" cy="4895850"/>
          </a:xfrm>
        </p:spPr>
        <p:txBody>
          <a:bodyPr>
            <a:normAutofit/>
          </a:bodyPr>
          <a:lstStyle/>
          <a:p>
            <a:r>
              <a:rPr lang="uk-UA" b="1" dirty="0"/>
              <a:t>Повним</a:t>
            </a:r>
            <a:r>
              <a:rPr lang="uk-UA" dirty="0"/>
              <a:t> називається речення, у якому є всі необхідні для розуміння його змісту члени речення.</a:t>
            </a:r>
          </a:p>
          <a:p>
            <a:r>
              <a:rPr lang="uk-UA" i="1" dirty="0"/>
              <a:t>Приклад:</a:t>
            </a:r>
            <a:endParaRPr lang="uk-UA" dirty="0"/>
          </a:p>
          <a:p>
            <a:r>
              <a:rPr lang="uk-UA" i="1" dirty="0"/>
              <a:t>Сергій виявився для мене міцним горішком. Двері несподівано відчиняються (А. Власюк).</a:t>
            </a:r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Неповне</a:t>
            </a:r>
            <a:r>
              <a:rPr lang="ru-RU" dirty="0"/>
              <a:t> </a:t>
            </a:r>
            <a:r>
              <a:rPr lang="ru-RU" dirty="0" err="1"/>
              <a:t>речення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4294967295"/>
          </p:nvPr>
        </p:nvSpPr>
        <p:spPr>
          <a:xfrm>
            <a:off x="1655763" y="1412875"/>
            <a:ext cx="7488237" cy="4895850"/>
          </a:xfrm>
        </p:spPr>
        <p:txBody>
          <a:bodyPr>
            <a:normAutofit/>
          </a:bodyPr>
          <a:lstStyle/>
          <a:p>
            <a:r>
              <a:rPr lang="uk-UA" dirty="0"/>
              <a:t>У </a:t>
            </a:r>
            <a:r>
              <a:rPr lang="uk-UA" b="1" dirty="0"/>
              <a:t>неповному</a:t>
            </a:r>
            <a:r>
              <a:rPr lang="uk-UA" dirty="0"/>
              <a:t> реченні </a:t>
            </a:r>
            <a:r>
              <a:rPr lang="uk-UA" dirty="0" err="1"/>
              <a:t>пропущено</a:t>
            </a:r>
            <a:r>
              <a:rPr lang="uk-UA" dirty="0"/>
              <a:t> один або кілька необхідних членів речення, які можна відновити з контексту або ситуації спілкування.</a:t>
            </a:r>
          </a:p>
          <a:p>
            <a:r>
              <a:rPr lang="uk-UA" i="1" dirty="0"/>
              <a:t>Приклад:</a:t>
            </a:r>
            <a:endParaRPr lang="uk-UA" dirty="0"/>
          </a:p>
          <a:p>
            <a:r>
              <a:rPr lang="uk-UA" i="1" dirty="0"/>
              <a:t>Я добре знаю свій предмет, люблю дітей, а вони — мене (А. Власюк).</a:t>
            </a:r>
            <a:endParaRPr lang="uk-UA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008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Групи неповних речень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b="1" dirty="0"/>
              <a:t>Неповні речення можуть бути двоскладними й односкладними, поширеними й непоширеними, а також частинами складного речення.</a:t>
            </a:r>
            <a:endParaRPr lang="uk-UA" dirty="0"/>
          </a:p>
          <a:p>
            <a:r>
              <a:rPr lang="uk-UA" i="1" dirty="0"/>
              <a:t>Приклад:</a:t>
            </a:r>
            <a:endParaRPr lang="uk-UA" dirty="0"/>
          </a:p>
          <a:p>
            <a:r>
              <a:rPr lang="uk-UA" i="1" dirty="0"/>
              <a:t>На підвіконні — ваза з ромашками. Ні пишних </a:t>
            </a:r>
            <a:r>
              <a:rPr lang="uk-UA" i="1" dirty="0" err="1"/>
              <a:t>трояд</a:t>
            </a:r>
            <a:r>
              <a:rPr lang="uk-UA" i="1" dirty="0"/>
              <a:t>, ні гордих гладіолусів. На тендітній пелюстці крапелька роси. От-от зірветься. Вона боїться сонця, я — темноти.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53327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Сфера використання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Неповні речення вживаються в розмовному, художньому та публіцистичному </a:t>
            </a:r>
          </a:p>
          <a:p>
            <a:r>
              <a:rPr lang="uk-UA" b="1" dirty="0"/>
              <a:t>стилях. Вони допомагають уникнути невиправданих повторів слів, лаконічно й </a:t>
            </a:r>
            <a:r>
              <a:rPr lang="uk-UA" b="1" dirty="0" err="1"/>
              <a:t>динамічно</a:t>
            </a:r>
            <a:r>
              <a:rPr lang="uk-UA" b="1" dirty="0"/>
              <a:t> викласти інформацію.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89816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Види неповних речень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2639385"/>
              </p:ext>
            </p:extLst>
          </p:nvPr>
        </p:nvGraphicFramePr>
        <p:xfrm>
          <a:off x="1763689" y="1412875"/>
          <a:ext cx="7200925" cy="53949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72706">
                  <a:extLst>
                    <a:ext uri="{9D8B030D-6E8A-4147-A177-3AD203B41FA5}">
                      <a16:colId xmlns:a16="http://schemas.microsoft.com/office/drawing/2014/main" val="2032519352"/>
                    </a:ext>
                  </a:extLst>
                </a:gridCol>
                <a:gridCol w="3528219">
                  <a:extLst>
                    <a:ext uri="{9D8B030D-6E8A-4147-A177-3AD203B41FA5}">
                      <a16:colId xmlns:a16="http://schemas.microsoft.com/office/drawing/2014/main" val="3762293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1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uk-UA" sz="1800" b="1" i="1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Контекстуальні</a:t>
                      </a:r>
                      <a:endParaRPr lang="uk-UA" sz="1800" b="1" kern="1200" dirty="0">
                        <a:solidFill>
                          <a:srgbClr val="FFC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 таких неповних реченнях пропущений член можна відновити з контексту (змісту найближчих речень тексту). Пропуск зумовлено тим, що слово вже вживалося й немає потреби його повторювати.</a:t>
                      </a:r>
                    </a:p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uk-UA" sz="1800" b="1" i="1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Ситуативні</a:t>
                      </a:r>
                      <a:endParaRPr lang="uk-UA" sz="1800" b="1" kern="1200" dirty="0">
                        <a:solidFill>
                          <a:srgbClr val="FFC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 таких неповних реченнях пропущений член можна відновити із ситуації спілкування. Усі учасники розмови знають, про що йдеться, тому нема потреби використовувати повні речення.</a:t>
                      </a:r>
                    </a:p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7236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Приклад:</a:t>
                      </a:r>
                      <a:endParaRPr lang="uk-UA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 тоді повів Муляр багатія по селах і містах, показав витвори рук своїх — спочатку звичайні, а потім все кращі, все </a:t>
                      </a:r>
                      <a:r>
                        <a:rPr lang="uk-UA" sz="18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своєрідніші</a:t>
                      </a:r>
                      <a:r>
                        <a:rPr lang="uk-UA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неповторні. І ще — роботу учнів своїх, котрі вже перевершили свого вчителя (В. Врублевська).</a:t>
                      </a:r>
                      <a:endParaRPr lang="uk-UA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Приклад:</a:t>
                      </a:r>
                      <a:endParaRPr lang="uk-UA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 Який скарб? — щиро дивується Василь.</a:t>
                      </a:r>
                      <a:endParaRPr lang="uk-UA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 Дурником прикидаєшся? —ріже Риска.—  А я й без вас знайду.</a:t>
                      </a:r>
                      <a:endParaRPr lang="uk-UA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 Не </a:t>
                      </a:r>
                      <a:r>
                        <a:rPr lang="uk-UA" sz="18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забудь</a:t>
                      </a:r>
                      <a:r>
                        <a:rPr lang="uk-UA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мені лишити частину! — тільки й спромігся Василь (В. Врублевська).</a:t>
                      </a:r>
                      <a:endParaRPr lang="uk-UA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554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5302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560840" cy="864096"/>
          </a:xfrm>
        </p:spPr>
        <p:txBody>
          <a:bodyPr>
            <a:normAutofit fontScale="90000"/>
          </a:bodyPr>
          <a:lstStyle/>
          <a:p>
            <a:r>
              <a:rPr lang="uk-UA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Розділові знаки</a:t>
            </a:r>
            <a:br>
              <a:rPr lang="uk-UA" dirty="0">
                <a:effectLst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 усному мовленні на місці пропущеного члена роблять паузу, на письмі ставлять </a:t>
            </a:r>
            <a:r>
              <a:rPr lang="uk-UA" b="1" dirty="0"/>
              <a:t>тире.</a:t>
            </a:r>
          </a:p>
          <a:p>
            <a:r>
              <a:rPr lang="uk-UA" i="1" dirty="0"/>
              <a:t>Приклад:</a:t>
            </a:r>
            <a:endParaRPr lang="uk-UA" dirty="0"/>
          </a:p>
          <a:p>
            <a:r>
              <a:rPr lang="uk-UA" i="1" dirty="0"/>
              <a:t>Довкола — тиша.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76041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Неповні та обірвані речення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Від неповних слід відрізняти </a:t>
            </a:r>
            <a:r>
              <a:rPr lang="uk-UA" b="1" dirty="0"/>
              <a:t>обірвані речення</a:t>
            </a:r>
            <a:r>
              <a:rPr lang="uk-UA" dirty="0"/>
              <a:t>: </a:t>
            </a:r>
            <a:r>
              <a:rPr lang="uk-UA" i="1" dirty="0"/>
              <a:t>Я купив англійську книгу, а ти…</a:t>
            </a:r>
            <a:endParaRPr lang="uk-UA" dirty="0"/>
          </a:p>
          <a:p>
            <a:r>
              <a:rPr lang="uk-UA" dirty="0"/>
              <a:t>На відміну від неповного речення, у цьому випадку думка лишилася незакінченою, структура речення незавершеною, встановити відсутні члени речення неможливо.</a:t>
            </a:r>
          </a:p>
        </p:txBody>
      </p:sp>
    </p:spTree>
    <p:extLst>
      <p:ext uri="{BB962C8B-B14F-4D97-AF65-F5344CB8AC3E}">
        <p14:creationId xmlns:p14="http://schemas.microsoft.com/office/powerpoint/2010/main" val="1580765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16632"/>
            <a:ext cx="7560840" cy="6192688"/>
          </a:xfrm>
        </p:spPr>
        <p:txBody>
          <a:bodyPr>
            <a:noAutofit/>
          </a:bodyPr>
          <a:lstStyle/>
          <a:p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Неповні речення з пропущеними головними членами:</a:t>
            </a:r>
          </a:p>
          <a:p>
            <a:endParaRPr lang="uk-UA" sz="2000" dirty="0"/>
          </a:p>
          <a:p>
            <a:r>
              <a:rPr lang="uk-UA" sz="2000" b="1" dirty="0"/>
              <a:t>підметом</a:t>
            </a:r>
            <a:r>
              <a:rPr lang="uk-UA" sz="2000" dirty="0"/>
              <a:t>:</a:t>
            </a:r>
            <a:br>
              <a:rPr lang="uk-UA" sz="2000" dirty="0"/>
            </a:br>
            <a:r>
              <a:rPr lang="uk-UA" sz="2000" dirty="0"/>
              <a:t>1. Чорний колір — колір зради, а червоний — то любов (Н. </a:t>
            </a:r>
            <a:r>
              <a:rPr lang="uk-UA" sz="2000" dirty="0" err="1"/>
              <a:t>Лівицька</a:t>
            </a:r>
            <a:r>
              <a:rPr lang="uk-UA" sz="2000" dirty="0"/>
              <a:t>-Холодна).</a:t>
            </a:r>
            <a:br>
              <a:rPr lang="uk-UA" sz="2000" dirty="0"/>
            </a:br>
            <a:r>
              <a:rPr lang="uk-UA" sz="2000" dirty="0"/>
              <a:t>2. Збагне біла заздрість біль наших утрат і втішить в годину біди. А чорна — прийде, обійме, як брат, але порадіє завжди (А. Демиденко).</a:t>
            </a:r>
            <a:br>
              <a:rPr lang="uk-UA" sz="2000" dirty="0"/>
            </a:br>
            <a:r>
              <a:rPr lang="uk-UA" sz="2000" dirty="0"/>
              <a:t>3. Знаєте, сонце вміє жити: ран­ком воно веселе, вдень — працьовите, увечері — задумливе, коли за обрій відходить (М. Хвильовий).</a:t>
            </a:r>
          </a:p>
          <a:p>
            <a:pPr lvl="0"/>
            <a:r>
              <a:rPr lang="uk-UA" sz="2000" b="1" dirty="0"/>
              <a:t>присудком</a:t>
            </a:r>
            <a:r>
              <a:rPr lang="uk-UA" sz="2000" dirty="0"/>
              <a:t>:</a:t>
            </a:r>
            <a:br>
              <a:rPr lang="uk-UA" sz="2000" dirty="0"/>
            </a:br>
            <a:r>
              <a:rPr lang="uk-UA" sz="2000" dirty="0"/>
              <a:t>1) Одні залюблені в старі листи. Ті — в музику. А ті — в руді томища (Б. Олійник).</a:t>
            </a:r>
            <a:br>
              <a:rPr lang="uk-UA" sz="2000" dirty="0"/>
            </a:br>
            <a:r>
              <a:rPr lang="uk-UA" sz="2000" dirty="0"/>
              <a:t>2) Науці належить розум, а поезії — споконвіку душа (В. Шевчук). Неповні речення з пропущеним дру­горядним членом (одним чи кількома).</a:t>
            </a:r>
          </a:p>
        </p:txBody>
      </p:sp>
    </p:spTree>
    <p:extLst>
      <p:ext uri="{BB962C8B-B14F-4D97-AF65-F5344CB8AC3E}">
        <p14:creationId xmlns:p14="http://schemas.microsoft.com/office/powerpoint/2010/main" val="1039078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51f6fd5e2272439771ba8a6d1a1a7b7b5efb5"/>
</p:tagLst>
</file>

<file path=ppt/theme/theme1.xml><?xml version="1.0" encoding="utf-8"?>
<a:theme xmlns:a="http://schemas.openxmlformats.org/drawingml/2006/main" name="Тема Office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1913</TotalTime>
  <Words>698</Words>
  <Application>Microsoft Office PowerPoint</Application>
  <PresentationFormat>Екран (4:3)</PresentationFormat>
  <Paragraphs>46</Paragraphs>
  <Slides>10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Третє лютого  Класна робота Повні й неповні речення</vt:lpstr>
      <vt:lpstr>Повне речення</vt:lpstr>
      <vt:lpstr>Неповне речення</vt:lpstr>
      <vt:lpstr>Групи неповних речень</vt:lpstr>
      <vt:lpstr>Сфера використання</vt:lpstr>
      <vt:lpstr>Види неповних речень</vt:lpstr>
      <vt:lpstr>Розділові знаки </vt:lpstr>
      <vt:lpstr>Неповні та обірвані речення</vt:lpstr>
      <vt:lpstr>Презентація PowerPoint</vt:lpstr>
      <vt:lpstr>Неповні речення з пропущеними головними членами: 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Листья под солнцем</dc:title>
  <dc:creator>obstinate</dc:creator>
  <dc:description>Шаблон презентации с сайта https://presentation-creation.ru/</dc:description>
  <cp:lastModifiedBy>Елена Зайцева</cp:lastModifiedBy>
  <cp:revision>665</cp:revision>
  <dcterms:created xsi:type="dcterms:W3CDTF">2018-02-25T09:09:03Z</dcterms:created>
  <dcterms:modified xsi:type="dcterms:W3CDTF">2025-01-28T06:53:00Z</dcterms:modified>
</cp:coreProperties>
</file>