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4" r:id="rId4"/>
    <p:sldId id="257" r:id="rId5"/>
    <p:sldId id="258" r:id="rId6"/>
    <p:sldId id="267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4660"/>
  </p:normalViewPr>
  <p:slideViewPr>
    <p:cSldViewPr snapToGrid="0">
      <p:cViewPr varScale="1">
        <p:scale>
          <a:sx n="52" d="100"/>
          <a:sy n="52" d="100"/>
        </p:scale>
        <p:origin x="12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74218050-2306-4410-922D-013A906A3DD3}"/>
    <pc:docChg chg="custSel delSld modSld sldOrd">
      <pc:chgData name="Елена Зайцева" userId="e4c7a7f2c879dab9" providerId="LiveId" clId="{74218050-2306-4410-922D-013A906A3DD3}" dt="2025-03-26T20:39:00.733" v="81" actId="2696"/>
      <pc:docMkLst>
        <pc:docMk/>
      </pc:docMkLst>
      <pc:sldChg chg="modSp mod">
        <pc:chgData name="Елена Зайцева" userId="e4c7a7f2c879dab9" providerId="LiveId" clId="{74218050-2306-4410-922D-013A906A3DD3}" dt="2025-03-26T20:36:59.629" v="64" actId="1076"/>
        <pc:sldMkLst>
          <pc:docMk/>
          <pc:sldMk cId="2498092565" sldId="256"/>
        </pc:sldMkLst>
        <pc:spChg chg="mod">
          <ac:chgData name="Елена Зайцева" userId="e4c7a7f2c879dab9" providerId="LiveId" clId="{74218050-2306-4410-922D-013A906A3DD3}" dt="2025-03-26T20:36:59.629" v="64" actId="1076"/>
          <ac:spMkLst>
            <pc:docMk/>
            <pc:sldMk cId="2498092565" sldId="256"/>
            <ac:spMk id="4" creationId="{00000000-0000-0000-0000-000000000000}"/>
          </ac:spMkLst>
        </pc:spChg>
      </pc:sldChg>
      <pc:sldChg chg="ord">
        <pc:chgData name="Елена Зайцева" userId="e4c7a7f2c879dab9" providerId="LiveId" clId="{74218050-2306-4410-922D-013A906A3DD3}" dt="2025-03-26T20:38:47.668" v="78"/>
        <pc:sldMkLst>
          <pc:docMk/>
          <pc:sldMk cId="1002500841" sldId="259"/>
        </pc:sldMkLst>
      </pc:sldChg>
      <pc:sldChg chg="del">
        <pc:chgData name="Елена Зайцева" userId="e4c7a7f2c879dab9" providerId="LiveId" clId="{74218050-2306-4410-922D-013A906A3DD3}" dt="2025-03-26T20:37:20.432" v="65" actId="2696"/>
        <pc:sldMkLst>
          <pc:docMk/>
          <pc:sldMk cId="1837025390" sldId="260"/>
        </pc:sldMkLst>
      </pc:sldChg>
      <pc:sldChg chg="del">
        <pc:chgData name="Елена Зайцева" userId="e4c7a7f2c879dab9" providerId="LiveId" clId="{74218050-2306-4410-922D-013A906A3DD3}" dt="2025-03-26T20:37:35.575" v="68" actId="2696"/>
        <pc:sldMkLst>
          <pc:docMk/>
          <pc:sldMk cId="3430015285" sldId="261"/>
        </pc:sldMkLst>
      </pc:sldChg>
      <pc:sldChg chg="del">
        <pc:chgData name="Елена Зайцева" userId="e4c7a7f2c879dab9" providerId="LiveId" clId="{74218050-2306-4410-922D-013A906A3DD3}" dt="2025-03-26T20:37:28.547" v="67" actId="2696"/>
        <pc:sldMkLst>
          <pc:docMk/>
          <pc:sldMk cId="646612365" sldId="262"/>
        </pc:sldMkLst>
      </pc:sldChg>
      <pc:sldChg chg="del">
        <pc:chgData name="Елена Зайцева" userId="e4c7a7f2c879dab9" providerId="LiveId" clId="{74218050-2306-4410-922D-013A906A3DD3}" dt="2025-03-26T20:39:00.733" v="81" actId="2696"/>
        <pc:sldMkLst>
          <pc:docMk/>
          <pc:sldMk cId="3250910861" sldId="263"/>
        </pc:sldMkLst>
      </pc:sldChg>
      <pc:sldChg chg="ord">
        <pc:chgData name="Елена Зайцева" userId="e4c7a7f2c879dab9" providerId="LiveId" clId="{74218050-2306-4410-922D-013A906A3DD3}" dt="2025-03-26T20:38:50.223" v="80"/>
        <pc:sldMkLst>
          <pc:docMk/>
          <pc:sldMk cId="69280533" sldId="264"/>
        </pc:sldMkLst>
      </pc:sldChg>
      <pc:sldChg chg="del">
        <pc:chgData name="Елена Зайцева" userId="e4c7a7f2c879dab9" providerId="LiveId" clId="{74218050-2306-4410-922D-013A906A3DD3}" dt="2025-03-26T20:37:24.994" v="66" actId="2696"/>
        <pc:sldMkLst>
          <pc:docMk/>
          <pc:sldMk cId="1963610177" sldId="265"/>
        </pc:sldMkLst>
      </pc:sldChg>
      <pc:sldChg chg="del">
        <pc:chgData name="Елена Зайцева" userId="e4c7a7f2c879dab9" providerId="LiveId" clId="{74218050-2306-4410-922D-013A906A3DD3}" dt="2025-03-26T20:37:42.300" v="69" actId="2696"/>
        <pc:sldMkLst>
          <pc:docMk/>
          <pc:sldMk cId="1993297406" sldId="266"/>
        </pc:sldMkLst>
      </pc:sldChg>
      <pc:sldChg chg="del">
        <pc:chgData name="Елена Зайцева" userId="e4c7a7f2c879dab9" providerId="LiveId" clId="{74218050-2306-4410-922D-013A906A3DD3}" dt="2025-03-26T20:37:51.020" v="70" actId="2696"/>
        <pc:sldMkLst>
          <pc:docMk/>
          <pc:sldMk cId="226841655" sldId="268"/>
        </pc:sldMkLst>
      </pc:sldChg>
      <pc:sldChg chg="del">
        <pc:chgData name="Елена Зайцева" userId="e4c7a7f2c879dab9" providerId="LiveId" clId="{74218050-2306-4410-922D-013A906A3DD3}" dt="2025-03-26T20:38:02.404" v="71" actId="2696"/>
        <pc:sldMkLst>
          <pc:docMk/>
          <pc:sldMk cId="4267014577" sldId="269"/>
        </pc:sldMkLst>
      </pc:sldChg>
      <pc:sldChg chg="del">
        <pc:chgData name="Елена Зайцева" userId="e4c7a7f2c879dab9" providerId="LiveId" clId="{74218050-2306-4410-922D-013A906A3DD3}" dt="2025-03-26T20:38:10.086" v="72" actId="2696"/>
        <pc:sldMkLst>
          <pc:docMk/>
          <pc:sldMk cId="1970897087" sldId="270"/>
        </pc:sldMkLst>
      </pc:sldChg>
      <pc:sldChg chg="del">
        <pc:chgData name="Елена Зайцева" userId="e4c7a7f2c879dab9" providerId="LiveId" clId="{74218050-2306-4410-922D-013A906A3DD3}" dt="2025-03-26T20:38:21.188" v="73" actId="2696"/>
        <pc:sldMkLst>
          <pc:docMk/>
          <pc:sldMk cId="3218165331" sldId="271"/>
        </pc:sldMkLst>
      </pc:sldChg>
      <pc:sldChg chg="del">
        <pc:chgData name="Елена Зайцева" userId="e4c7a7f2c879dab9" providerId="LiveId" clId="{74218050-2306-4410-922D-013A906A3DD3}" dt="2025-03-26T20:38:25.828" v="74" actId="2696"/>
        <pc:sldMkLst>
          <pc:docMk/>
          <pc:sldMk cId="3128266269" sldId="272"/>
        </pc:sldMkLst>
      </pc:sldChg>
      <pc:sldChg chg="del">
        <pc:chgData name="Елена Зайцева" userId="e4c7a7f2c879dab9" providerId="LiveId" clId="{74218050-2306-4410-922D-013A906A3DD3}" dt="2025-03-26T20:38:29.127" v="75" actId="2696"/>
        <pc:sldMkLst>
          <pc:docMk/>
          <pc:sldMk cId="150647979" sldId="273"/>
        </pc:sldMkLst>
      </pc:sldChg>
      <pc:sldChg chg="del">
        <pc:chgData name="Елена Зайцева" userId="e4c7a7f2c879dab9" providerId="LiveId" clId="{74218050-2306-4410-922D-013A906A3DD3}" dt="2025-03-26T20:38:31.674" v="76" actId="2696"/>
        <pc:sldMkLst>
          <pc:docMk/>
          <pc:sldMk cId="3773191647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1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614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1945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439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58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082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4493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7900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359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27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329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91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95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401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397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80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676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2EF9B2C-6C05-4A0A-A7FB-DAC178436981}" type="datetimeFigureOut">
              <a:rPr lang="uk-UA" smtClean="0"/>
              <a:t>26.03.2025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37174-DD7D-43EA-83C4-5E9D88490D7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3883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7618" y="217179"/>
            <a:ext cx="11113593" cy="532014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7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Друге квітня</a:t>
            </a:r>
            <a:br>
              <a:rPr lang="uk-UA" sz="67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67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Класна робота</a:t>
            </a:r>
            <a:br>
              <a:rPr lang="uk-UA" sz="67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67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Наголошування  прислівників </a:t>
            </a:r>
            <a:br>
              <a:rPr lang="uk-UA" sz="67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uk-UA" sz="6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6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                             </a:t>
            </a:r>
            <a:r>
              <a:rPr lang="uk-UA" sz="4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7 клас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072" y="3075708"/>
            <a:ext cx="5084466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9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17" y="1151225"/>
            <a:ext cx="118014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0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4" y="863742"/>
            <a:ext cx="117348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0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676400" y="539750"/>
            <a:ext cx="8146473" cy="58467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МОВНА РОЗМИНКА</a:t>
            </a:r>
            <a:br>
              <a:rPr lang="uk-UA" sz="3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босоніж</a:t>
            </a:r>
            <a:b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завчасу</a:t>
            </a:r>
            <a:b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звисока</a:t>
            </a:r>
            <a:b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зозла</a:t>
            </a:r>
            <a:b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зрання</a:t>
            </a:r>
            <a:b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</a:t>
            </a:r>
            <a:b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1" y="712449"/>
            <a:ext cx="2342284" cy="275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1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0256" y="110835"/>
            <a:ext cx="8880762" cy="641465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53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 СЕБЕ!</a:t>
            </a:r>
            <a:br>
              <a:rPr lang="uk-UA" sz="53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завчас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сока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ння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зом</a:t>
            </a:r>
            <a:br>
              <a:rPr lang="uk-UA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237" y="535447"/>
            <a:ext cx="2369561" cy="27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9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527" y="235527"/>
            <a:ext cx="10515599" cy="2466109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прислівники мають 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uk-UA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подвійний наголос: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вна і сповн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двоє і надв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є,</a:t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ряче і гаряч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йдуже і байд</a:t>
            </a:r>
            <a:r>
              <a:rPr lang="uk-UA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35528" y="3449782"/>
            <a:ext cx="11443854" cy="3186545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складних прислівниках  частини слова</a:t>
            </a:r>
          </a:p>
          <a:p>
            <a:pPr>
              <a:lnSpc>
                <a:spcPct val="150000"/>
              </a:lnSpc>
            </a:pPr>
            <a:r>
              <a:rPr lang="uk-UA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Аби-, будь-, - небудь </a:t>
            </a: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переважно наголошені:</a:t>
            </a:r>
          </a:p>
          <a:p>
            <a:pPr>
              <a:lnSpc>
                <a:spcPct val="150000"/>
              </a:lnSpc>
            </a:pP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</a:t>
            </a:r>
            <a:r>
              <a:rPr lang="uk-UA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де, аб</a:t>
            </a:r>
            <a:r>
              <a:rPr lang="uk-UA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як, б</a:t>
            </a:r>
            <a:r>
              <a:rPr lang="uk-UA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дь –де, як-н</a:t>
            </a:r>
            <a:r>
              <a:rPr lang="uk-UA" sz="3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757" y="364548"/>
            <a:ext cx="15716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85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</TotalTime>
  <Words>94</Words>
  <Application>Microsoft Office PowerPoint</Application>
  <PresentationFormat>Широкий екран</PresentationFormat>
  <Paragraphs>7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Cambria Math</vt:lpstr>
      <vt:lpstr>Century Gothic</vt:lpstr>
      <vt:lpstr>Wingdings 3</vt:lpstr>
      <vt:lpstr>Ион</vt:lpstr>
      <vt:lpstr>Друге квітня Класна робота Наголошування  прислівників                                                     7 клас</vt:lpstr>
      <vt:lpstr>Презентація PowerPoint</vt:lpstr>
      <vt:lpstr>Презентація PowerPoint</vt:lpstr>
      <vt:lpstr>МОВНА РОЗМИНКА босоніж завчасу звисока зозла зрання разом </vt:lpstr>
      <vt:lpstr>ПЕРЕВІР СЕБЕ! босоніж завчасу звисока зозла зрання разом </vt:lpstr>
      <vt:lpstr>Деякі прислівники мають            подвійний наголос: сповна і сповна, надвоє і надвоє, гаряче і гаряче, байдуже і байдуже.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Творення й правопис прислівників.  Букви –н- та –нн- у прислівниках    7 клас</dc:title>
  <dc:creator>Elena</dc:creator>
  <cp:lastModifiedBy>Елена Зайцева</cp:lastModifiedBy>
  <cp:revision>17</cp:revision>
  <dcterms:created xsi:type="dcterms:W3CDTF">2021-03-29T16:44:04Z</dcterms:created>
  <dcterms:modified xsi:type="dcterms:W3CDTF">2025-03-26T20:39:01Z</dcterms:modified>
</cp:coreProperties>
</file>