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56" r:id="rId5"/>
    <p:sldId id="257" r:id="rId6"/>
    <p:sldId id="258" r:id="rId7"/>
    <p:sldId id="263" r:id="rId8"/>
    <p:sldId id="264" r:id="rId9"/>
    <p:sldId id="265" r:id="rId10"/>
    <p:sldId id="267" r:id="rId11"/>
    <p:sldId id="269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3108" y="357166"/>
            <a:ext cx="4857784" cy="857256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u="sng" dirty="0" smtClean="0"/>
              <a:t>Види односкладних речен</a:t>
            </a:r>
            <a:r>
              <a:rPr lang="uk-UA" sz="2400" b="1" dirty="0" smtClean="0"/>
              <a:t>ь</a:t>
            </a:r>
            <a:endParaRPr lang="uk-UA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1785926"/>
            <a:ext cx="2214578" cy="11430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Дієслівні</a:t>
            </a:r>
          </a:p>
          <a:p>
            <a:pPr algn="ctr"/>
            <a:r>
              <a:rPr lang="uk-UA" dirty="0" smtClean="0">
                <a:solidFill>
                  <a:schemeClr val="tx1"/>
                </a:solidFill>
              </a:rPr>
              <a:t>(з головним членом у формі присудка)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214282" y="6858000"/>
            <a:ext cx="3071834" cy="60348"/>
          </a:xfrm>
        </p:spPr>
        <p:txBody>
          <a:bodyPr>
            <a:normAutofit fontScale="90000"/>
          </a:bodyPr>
          <a:lstStyle/>
          <a:p>
            <a:endParaRPr lang="uk-UA" sz="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57818" y="1714488"/>
            <a:ext cx="2286016" cy="10715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>
              <a:solidFill>
                <a:schemeClr val="tx1"/>
              </a:solidFill>
            </a:endParaRPr>
          </a:p>
          <a:p>
            <a:pPr algn="ctr"/>
            <a:endParaRPr lang="uk-UA" dirty="0" smtClean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Називні</a:t>
            </a:r>
          </a:p>
          <a:p>
            <a:pPr algn="ctr"/>
            <a:r>
              <a:rPr lang="uk-UA" dirty="0" smtClean="0">
                <a:solidFill>
                  <a:schemeClr val="tx1"/>
                </a:solidFill>
              </a:rPr>
              <a:t>(з головним членом у формі підмета)</a:t>
            </a:r>
          </a:p>
          <a:p>
            <a:pPr algn="ctr"/>
            <a:endParaRPr lang="uk-UA" dirty="0" smtClean="0">
              <a:solidFill>
                <a:schemeClr val="tx1"/>
              </a:solidFill>
            </a:endParaRPr>
          </a:p>
          <a:p>
            <a:pPr algn="ctr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143248"/>
            <a:ext cx="1643074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особові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3143248"/>
            <a:ext cx="1571636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err="1" smtClean="0"/>
              <a:t>б</a:t>
            </a:r>
            <a:r>
              <a:rPr lang="uk-UA" b="1" dirty="0" err="1" smtClean="0">
                <a:solidFill>
                  <a:schemeClr val="tx1"/>
                </a:solidFill>
              </a:rPr>
              <a:t>безособові</a:t>
            </a:r>
            <a:endParaRPr lang="uk-UA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4500570"/>
            <a:ext cx="185738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означено-особові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0298" y="4500570"/>
            <a:ext cx="185738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неозначено-особові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4500570"/>
            <a:ext cx="185738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узагальнено-особові</a:t>
            </a:r>
            <a:endParaRPr lang="uk-UA" b="1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2464579" y="1321579"/>
            <a:ext cx="571504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643570" y="1214422"/>
            <a:ext cx="571504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1469209" y="2959891"/>
            <a:ext cx="204790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3071802" y="2928934"/>
            <a:ext cx="214314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500828" y="4071148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H="1">
            <a:off x="1857356" y="3643314"/>
            <a:ext cx="857256" cy="85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143108" y="3571876"/>
            <a:ext cx="3143272" cy="9286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/>
          </a:bodyPr>
          <a:lstStyle/>
          <a:p>
            <a:r>
              <a:rPr lang="uk-UA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Безособові речення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– це односкладні речення, головний член-присудок у яких означає дію або стан, що виконується незалежно від будь-якої особи.</a:t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Підмета в таких реченнях не може бути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, оскільки дія не передбачає виконавця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Пахне</a:t>
            </a:r>
            <a:r>
              <a:rPr lang="uk-UA" sz="3600" i="1" dirty="0" smtClean="0">
                <a:latin typeface="Times New Roman" pitchFamily="18" charset="0"/>
                <a:cs typeface="Times New Roman" pitchFamily="18" charset="0"/>
              </a:rPr>
              <a:t> терпкою ожиною.</a:t>
            </a:r>
            <a:endParaRPr lang="uk-UA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4626"/>
          </a:xfrm>
        </p:spPr>
        <p:txBody>
          <a:bodyPr>
            <a:normAutofit/>
          </a:bodyPr>
          <a:lstStyle/>
          <a:p>
            <a:r>
              <a:rPr lang="uk-UA" sz="3600" b="1" u="sng" dirty="0" smtClean="0"/>
              <a:t>Безособові речення можуть вказувати :</a:t>
            </a:r>
            <a:br>
              <a:rPr lang="uk-UA" sz="3600" b="1" u="sng" dirty="0" smtClean="0"/>
            </a:br>
            <a:r>
              <a:rPr lang="uk-UA" sz="3600" b="1" u="sng" dirty="0" smtClean="0"/>
              <a:t/>
            </a:r>
            <a:br>
              <a:rPr lang="uk-UA" sz="3600" b="1" u="sng" dirty="0" smtClean="0"/>
            </a:br>
            <a:r>
              <a:rPr lang="uk-UA" sz="3200" b="1" u="sng" dirty="0" smtClean="0"/>
              <a:t>на стан природи: </a:t>
            </a:r>
            <a:r>
              <a:rPr lang="uk-UA" sz="3600" b="1" i="1" dirty="0" smtClean="0">
                <a:solidFill>
                  <a:srgbClr val="C00000"/>
                </a:solidFill>
              </a:rPr>
              <a:t>Сутеніло</a:t>
            </a:r>
            <a:r>
              <a:rPr lang="uk-UA" sz="3600" i="1" dirty="0" smtClean="0">
                <a:solidFill>
                  <a:srgbClr val="C00000"/>
                </a:solidFill>
              </a:rPr>
              <a:t> помалу.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 </a:t>
            </a:r>
            <a:br>
              <a:rPr lang="uk-UA" sz="3200" dirty="0" smtClean="0"/>
            </a:br>
            <a:r>
              <a:rPr lang="uk-UA" sz="3200" b="1" u="sng" dirty="0" smtClean="0"/>
              <a:t>на стан людини: </a:t>
            </a:r>
            <a:r>
              <a:rPr lang="uk-UA" sz="3600" i="1" dirty="0" smtClean="0">
                <a:solidFill>
                  <a:srgbClr val="C00000"/>
                </a:solidFill>
              </a:rPr>
              <a:t>Так </a:t>
            </a:r>
            <a:r>
              <a:rPr lang="uk-UA" sz="3600" b="1" i="1" dirty="0" smtClean="0">
                <a:solidFill>
                  <a:srgbClr val="C00000"/>
                </a:solidFill>
              </a:rPr>
              <a:t>радісно</a:t>
            </a:r>
            <a:r>
              <a:rPr lang="uk-UA" sz="3600" i="1" dirty="0" smtClean="0">
                <a:solidFill>
                  <a:srgbClr val="C00000"/>
                </a:solidFill>
              </a:rPr>
              <a:t> кругом.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/>
            </a:r>
            <a:br>
              <a:rPr lang="uk-UA" sz="3200" dirty="0" smtClean="0"/>
            </a:br>
            <a:endParaRPr lang="uk-UA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Запишіть речення. Визначте якими формами дієслова може бути виражений.</a:t>
            </a:r>
            <a:r>
              <a:rPr lang="uk-UA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І так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схотілось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до Дніпра. </a:t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Обрії сонцем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залито.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Козацькому роду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нема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переводу.</a:t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Вітрам довго ще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коритись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Блакитно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на душі.</a:t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Цікаво послухати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дивну природу.</a:t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uk-UA" sz="4000" b="1" u="sng" dirty="0" smtClean="0"/>
              <a:t>Означено-особові речення </a:t>
            </a:r>
            <a:r>
              <a:rPr lang="uk-UA" sz="3600" dirty="0" smtClean="0"/>
              <a:t>– </a:t>
            </a:r>
            <a:r>
              <a:rPr lang="uk-UA" sz="3600" b="1" dirty="0" smtClean="0"/>
              <a:t>це такі односкладні речення , у яких головний член-присудок означає дію, що її виконує або буде виконувати конкретна особа.</a:t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i="1" dirty="0" smtClean="0">
                <a:solidFill>
                  <a:srgbClr val="FF0000"/>
                </a:solidFill>
              </a:rPr>
              <a:t>Іду</a:t>
            </a:r>
            <a:r>
              <a:rPr lang="uk-UA" sz="3600" b="1" dirty="0" smtClean="0">
                <a:solidFill>
                  <a:srgbClr val="FF0000"/>
                </a:solidFill>
              </a:rPr>
              <a:t> назустріч долі.</a:t>
            </a:r>
            <a:endParaRPr lang="uk-UA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Головний член ( присудок) у неозначено-особових реченнях виражений дієсловом виражений дієсловом 1-ї або 2-ї особи однини чи </a:t>
            </a:r>
            <a:r>
              <a:rPr lang="uk-UA" sz="4000" b="1" dirty="0" err="1" smtClean="0"/>
              <a:t>мнж</a:t>
            </a:r>
            <a:r>
              <a:rPr lang="uk-UA" sz="4000" b="1" dirty="0" smtClean="0"/>
              <a:t>. Теперішнього або майбутнього часу дійсного або наказового способу.</a:t>
            </a:r>
            <a:endParaRPr lang="uk-UA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>
            <a:normAutofit/>
          </a:bodyPr>
          <a:lstStyle/>
          <a:p>
            <a:pPr algn="l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Вправа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1.Чимало маєш (земля) дивних див. </a:t>
            </a:r>
            <a:br>
              <a:rPr lang="uk-UA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2. Кружляй скоріше земна (куля).</a:t>
            </a:r>
            <a:br>
              <a:rPr lang="uk-UA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3.Злітай (птиця) в чисте небо. </a:t>
            </a:r>
            <a:br>
              <a:rPr lang="uk-UA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4.(Вітер) вірний (друг) хвилями заграй! </a:t>
            </a:r>
            <a:endParaRPr lang="uk-UA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36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Неозначено-особові речення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це односкладні речення, в яких головний член-присудок означає дію, що виконувалась, виконується або буде виконана неозначеною особою з певного кола людей.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Ведуть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коня вороного.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Моляться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на ікону.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40312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Головний член-присудок в таких реченнях виражений дієсловом 3-ї особи множини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теп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., минулого або майбутнього часу.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Тебе </a:t>
            </a:r>
            <a:r>
              <a:rPr lang="uk-UA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кличуть. </a:t>
            </a:r>
            <a:br>
              <a:rPr lang="uk-UA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Мене </a:t>
            </a:r>
            <a:r>
              <a:rPr lang="uk-UA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викликали</a:t>
            </a:r>
            <a: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до дошки.</a:t>
            </a:r>
            <a:b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Мої успіхи сьогодні </a:t>
            </a:r>
            <a:r>
              <a:rPr lang="uk-UA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оцінять.</a:t>
            </a:r>
            <a: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4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6297634"/>
          </a:xfrm>
        </p:spPr>
        <p:txBody>
          <a:bodyPr>
            <a:normAutofit/>
          </a:bodyPr>
          <a:lstStyle/>
          <a:p>
            <a:pPr algn="l"/>
            <a:r>
              <a:rPr lang="uk-UA" sz="3200" b="1" dirty="0" smtClean="0"/>
              <a:t>                 Вибірково-розподільна робота. 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1800" i="1" dirty="0" smtClean="0"/>
              <a:t/>
            </a:r>
            <a:br>
              <a:rPr lang="uk-UA" sz="1800" i="1" dirty="0" smtClean="0"/>
            </a:br>
            <a:r>
              <a:rPr lang="uk-UA" sz="1800" i="1" dirty="0" smtClean="0"/>
              <a:t/>
            </a:r>
            <a:br>
              <a:rPr lang="uk-UA" sz="1800" i="1" dirty="0" smtClean="0"/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Як одягалися в давнину. </a:t>
            </a:r>
            <a:b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На чиїх раменах стоїмо? </a:t>
            </a:r>
            <a:b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Вона підкорила Європу. </a:t>
            </a:r>
            <a:b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За що цінують дуб. </a:t>
            </a:r>
            <a:b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Про що розповідають кольори? </a:t>
            </a:r>
            <a:b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Бережімо багатство природи. </a:t>
            </a:r>
            <a:b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Чого не знайдеш в Україні?</a:t>
            </a:r>
            <a:endParaRPr lang="uk-UA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/>
          </a:bodyPr>
          <a:lstStyle/>
          <a:p>
            <a:r>
              <a:rPr lang="uk-UA" sz="36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Узагальнено–особові</a:t>
            </a:r>
            <a:r>
              <a:rPr lang="uk-UA" sz="3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речення</a:t>
            </a:r>
            <a:r>
              <a:rPr lang="uk-UA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це односкладні речення, у яких головний член (присудок)  указує на дію, що виконується або має виконуватись будь-якою особою або усіма, тобто узагальненою особою.</a:t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Переважно такі речення є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прислів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ями або приказками.</a:t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Вище себе </a:t>
            </a:r>
            <a:r>
              <a:rPr lang="uk-UA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скочиш. </a:t>
            </a:r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Головний член (присудок) таких речень переважно виражений дієсловом другої особи однини чи множини дійсного та наказового способу.</a:t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i="1" dirty="0" smtClean="0">
                <a:solidFill>
                  <a:srgbClr val="C00000"/>
                </a:solidFill>
              </a:rPr>
              <a:t>Мене зміїним словом </a:t>
            </a:r>
            <a:r>
              <a:rPr lang="uk-UA" sz="4000" b="1" i="1" dirty="0" smtClean="0">
                <a:solidFill>
                  <a:srgbClr val="C00000"/>
                </a:solidFill>
              </a:rPr>
              <a:t>не обкрутиш.</a:t>
            </a:r>
            <a:endParaRPr lang="uk-UA" sz="40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220</Words>
  <Application>Microsoft Office PowerPoint</Application>
  <PresentationFormat>Экран (4:3)</PresentationFormat>
  <Paragraphs>23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Означено-особові речення – це такі односкладні речення , у яких головний член-присудок означає дію, що її виконує або буде виконувати конкретна особа.    Іду назустріч долі.</vt:lpstr>
      <vt:lpstr>Головний член ( присудок) у неозначено-особових реченнях виражений дієсловом виражений дієсловом 1-ї або 2-ї особи однини чи мнж. Теперішнього або майбутнього часу дійсного або наказового способу.</vt:lpstr>
      <vt:lpstr>                                    Вправа  1.Чимало маєш (земля) дивних див.  2. Кружляй скоріше земна (куля). 3.Злітай (птиця) в чисте небо.  4.(Вітер) вірний (друг) хвилями заграй! </vt:lpstr>
      <vt:lpstr>Неозначено-особові речення – це односкладні речення, в яких головний член-присудок означає дію, що виконувалась, виконується або буде виконана неозначеною особою з певного кола людей.  Ведуть коня вороного. Моляться на ікону.</vt:lpstr>
      <vt:lpstr>Головний член-присудок в таких реченнях виражений дієсловом 3-ї особи множини теп., минулого або майбутнього часу.  Тебе кличуть.  Мене викликали до дошки. Мої успіхи сьогодні оцінять. </vt:lpstr>
      <vt:lpstr>                 Вибірково-розподільна робота.    Як одягалися в давнину.  На чиїх раменах стоїмо?  Вона підкорила Європу.  За що цінують дуб.  Про що розповідають кольори?  Бережімо багатство природи.  Чого не знайдеш в Україні?</vt:lpstr>
      <vt:lpstr>Узагальнено–особові речення- це односкладні речення, у яких головний член (присудок)  указує на дію, що виконується або має виконуватись будь-якою особою або усіма, тобто узагальненою особою.  Переважно такі речення є прислів’ями або приказками.  Вище себе не скочиш.  </vt:lpstr>
      <vt:lpstr>Головний член (присудок) таких речень переважно виражений дієсловом другої особи однини чи множини дійсного та наказового способу.  Мене зміїним словом не обкрутиш.</vt:lpstr>
      <vt:lpstr>Безособові речення – це односкладні речення, головний член-присудок у яких означає дію або стан, що виконується незалежно від будь-якої особи.  Підмета в таких реченнях не може бути, оскільки дія не передбачає виконавця.  Пахне терпкою ожиною.</vt:lpstr>
      <vt:lpstr>Безособові речення можуть вказувати :  на стан природи: Сутеніло помалу.   на стан людини: Так радісно кругом.   </vt:lpstr>
      <vt:lpstr>Запишіть речення. Визначте якими формами дієслова може бути виражений.  І так схотілось до Дніпра.  Обрії сонцем залито. Козацькому роду нема переводу. Вітрам довго ще коритись. Блакитно на душі. Цікаво послухати дивну природу.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Катя</dc:creator>
  <cp:lastModifiedBy>User</cp:lastModifiedBy>
  <cp:revision>11</cp:revision>
  <dcterms:created xsi:type="dcterms:W3CDTF">2020-12-16T04:24:30Z</dcterms:created>
  <dcterms:modified xsi:type="dcterms:W3CDTF">2026-01-10T18:31:32Z</dcterms:modified>
</cp:coreProperties>
</file>