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34554" y="4869160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008" y="6336431"/>
            <a:ext cx="1395413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Конспект </a:t>
            </a:r>
            <a:r>
              <a:rPr lang="ru-RU" sz="6000" b="1" dirty="0" err="1">
                <a:solidFill>
                  <a:schemeClr val="accent2">
                    <a:lumMod val="75000"/>
                  </a:schemeClr>
                </a:solidFill>
              </a:rPr>
              <a:t>прочитаного</a:t>
            </a: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6000" b="1" dirty="0" err="1">
                <a:solidFill>
                  <a:schemeClr val="accent2">
                    <a:lumMod val="75000"/>
                  </a:schemeClr>
                </a:solidFill>
              </a:rPr>
              <a:t>науково-на­вчального</a:t>
            </a: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 тексту; </a:t>
            </a:r>
            <a:r>
              <a:rPr lang="ru-RU" sz="6000" b="1" dirty="0" err="1">
                <a:solidFill>
                  <a:schemeClr val="accent2">
                    <a:lumMod val="75000"/>
                  </a:schemeClr>
                </a:solidFill>
              </a:rPr>
              <a:t>тематичні</a:t>
            </a:r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6000" b="1" dirty="0" err="1">
                <a:solidFill>
                  <a:schemeClr val="accent2">
                    <a:lumMod val="75000"/>
                  </a:schemeClr>
                </a:solidFill>
              </a:rPr>
              <a:t>виписки</a:t>
            </a:r>
            <a:endParaRPr lang="uk-UA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53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95946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Конспектування складається з таких етапів:</a:t>
            </a:r>
            <a:br>
              <a:rPr lang="uk-UA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27373"/>
            <a:ext cx="8003232" cy="394989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Уважне читання тексту, визначення його теми та головної думки.</a:t>
            </a: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 визначення викладених у тексті ключових думок.</a:t>
            </a: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й запис плану тексту (чітко й стисло сформульованих мікротем).</a:t>
            </a: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 виклад основних положень тексту відповідно до кожного з пунктів плану.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9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0872" y="1767954"/>
            <a:ext cx="8229600" cy="364902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заголовку конспекту </a:t>
            </a:r>
            <a:r>
              <a:rPr lang="uk-UA" sz="3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вказують: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916832"/>
            <a:ext cx="72008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 та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`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(ініціали) автора. Повну назву тексту. Назву книжки (журналу), у якому його надруковано. Місто видання. Видавництво. Рік видання.</a:t>
            </a:r>
          </a:p>
          <a:p>
            <a:pPr marL="0" indent="0">
              <a:buNone/>
            </a:pP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</a:p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Святослав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Юсов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Вікентій Хвойка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«100 найвідоміших українців».-К.: Книжковий дім «Орфей», 2005.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540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ПРАЦЮВАТИ НАД ВИПИСКАМИ</a:t>
            </a:r>
            <a:br>
              <a:rPr lang="ru-RU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96752"/>
            <a:ext cx="7931224" cy="4525963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Виберіть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випишіть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цитата,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абсолютною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правилами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цитата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лапки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букви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1546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040" y="1518357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Зразок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b="1" dirty="0" err="1"/>
          </a:p>
        </p:txBody>
      </p:sp>
      <p:sp>
        <p:nvSpPr>
          <p:cNvPr id="4" name="Прямоугольник 3"/>
          <p:cNvSpPr/>
          <p:nvPr/>
        </p:nvSpPr>
        <p:spPr>
          <a:xfrm>
            <a:off x="869436" y="1988840"/>
            <a:ext cx="727280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виборювали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письменники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народу».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Довідник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ред. В.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Русанівського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.— К. 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Либідь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1990.— С. 21.</a:t>
            </a:r>
          </a:p>
        </p:txBody>
      </p:sp>
    </p:spTree>
    <p:extLst>
      <p:ext uri="{BB962C8B-B14F-4D97-AF65-F5344CB8AC3E}">
        <p14:creationId xmlns:p14="http://schemas.microsoft.com/office/powerpoint/2010/main" val="23021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 завдання: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420888"/>
            <a:ext cx="7715200" cy="3273227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92 (скласти простий план тексту, скласти конспект прочитаного).</a:t>
            </a:r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703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29600" cy="792088"/>
          </a:xfrm>
        </p:spPr>
        <p:txBody>
          <a:bodyPr/>
          <a:lstStyle/>
          <a:p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Сьогодні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уроці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ти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…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632848" cy="3849291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удосконал</a:t>
            </a:r>
            <a:r>
              <a:rPr lang="uk-UA" dirty="0" err="1" smtClean="0"/>
              <a:t>иш</a:t>
            </a:r>
            <a:r>
              <a:rPr lang="ru-RU" dirty="0" smtClean="0"/>
              <a:t>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конспектування</a:t>
            </a:r>
            <a:r>
              <a:rPr lang="ru-RU" dirty="0"/>
              <a:t> як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стислого</a:t>
            </a:r>
            <a:r>
              <a:rPr lang="ru-RU" dirty="0"/>
              <a:t> </a:t>
            </a:r>
            <a:r>
              <a:rPr lang="ru-RU" dirty="0" err="1"/>
              <a:t>переказу</a:t>
            </a:r>
            <a:r>
              <a:rPr lang="ru-RU" dirty="0"/>
              <a:t> </a:t>
            </a:r>
            <a:r>
              <a:rPr lang="ru-RU" dirty="0" err="1"/>
              <a:t>почутого</a:t>
            </a:r>
            <a:r>
              <a:rPr lang="ru-RU" dirty="0"/>
              <a:t>; </a:t>
            </a:r>
          </a:p>
          <a:p>
            <a:r>
              <a:rPr lang="ru-RU" dirty="0" err="1" smtClean="0"/>
              <a:t>поглибиш</a:t>
            </a:r>
            <a:r>
              <a:rPr lang="ru-RU" dirty="0" smtClean="0"/>
              <a:t> </a:t>
            </a:r>
            <a:r>
              <a:rPr lang="ru-RU" dirty="0" err="1"/>
              <a:t>знання</a:t>
            </a:r>
            <a:r>
              <a:rPr lang="ru-RU" dirty="0"/>
              <a:t> про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конспектів</a:t>
            </a:r>
            <a:r>
              <a:rPr lang="ru-RU" dirty="0"/>
              <a:t>; </a:t>
            </a:r>
          </a:p>
          <a:p>
            <a:r>
              <a:rPr lang="ru-RU" dirty="0" err="1"/>
              <a:t>н</a:t>
            </a:r>
            <a:r>
              <a:rPr lang="ru-RU" dirty="0" err="1" smtClean="0"/>
              <a:t>авчишся</a:t>
            </a:r>
            <a:r>
              <a:rPr lang="ru-RU" dirty="0" smtClean="0"/>
              <a:t> критично </a:t>
            </a:r>
            <a:r>
              <a:rPr lang="ru-RU" dirty="0" err="1"/>
              <a:t>осмислювати</a:t>
            </a:r>
            <a:r>
              <a:rPr lang="ru-RU" dirty="0"/>
              <a:t> </a:t>
            </a:r>
            <a:r>
              <a:rPr lang="ru-RU" dirty="0" err="1"/>
              <a:t>почуте</a:t>
            </a:r>
            <a:r>
              <a:rPr lang="ru-RU" dirty="0"/>
              <a:t>, </a:t>
            </a:r>
            <a:r>
              <a:rPr lang="ru-RU" dirty="0" err="1"/>
              <a:t>виділяти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головне, </a:t>
            </a:r>
            <a:r>
              <a:rPr lang="ru-RU" dirty="0" err="1"/>
              <a:t>ділити</a:t>
            </a:r>
            <a:r>
              <a:rPr lang="ru-RU" dirty="0"/>
              <a:t> </a:t>
            </a:r>
            <a:r>
              <a:rPr lang="ru-RU" dirty="0" err="1"/>
              <a:t>висловлювання</a:t>
            </a:r>
            <a:r>
              <a:rPr lang="ru-RU" dirty="0"/>
              <a:t> на </a:t>
            </a:r>
            <a:r>
              <a:rPr lang="ru-RU" dirty="0" err="1"/>
              <a:t>логіко-смислові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складати</a:t>
            </a:r>
            <a:r>
              <a:rPr lang="ru-RU" dirty="0"/>
              <a:t> план,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 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конспектування</a:t>
            </a:r>
            <a:r>
              <a:rPr lang="ru-RU" dirty="0"/>
              <a:t> 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6361042"/>
            <a:ext cx="1368152" cy="16430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9972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8958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Види читання 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582702"/>
              </p:ext>
            </p:extLst>
          </p:nvPr>
        </p:nvGraphicFramePr>
        <p:xfrm>
          <a:off x="395536" y="1124744"/>
          <a:ext cx="8424936" cy="54880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08312"/>
                <a:gridCol w="2664296"/>
                <a:gridCol w="2952328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Ознайомлювальне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Вибіркове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Вивчальне</a:t>
                      </a: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511442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Застосовують для попереднього ознайомлення зі статтею, розділом книжки або й усією книжкою.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Переглянувши зміст і передмову, читач має зрозуміти не лише про що в книжці йдеться (зміст), а й найважливіші з-поміж викладених у ній думок, дістати чітке уявлення про цінність і корисність книжки.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 швидке читання, під час якого читач, охоплюючи текст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загалом, акцентує увагу тільки на потрібних йому аспектах. Він гортає сторінки, доки не відшукає потрібну інформацію, а тоді вже читає знайдені фрагменти (уривки), застосовуючи інший вид читання – </a:t>
                      </a:r>
                      <a:r>
                        <a:rPr lang="uk-UA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вивчальне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Найефективніше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читання. За такого читання інформацію сприймають не пасивно, а, ставлячись до прочитаного критично, роблять висновки, помічають слабкі місця у викладі думок або в поясненнях. Таке творче  сприймання гарантує ефективне </a:t>
                      </a:r>
                      <a:r>
                        <a:rPr lang="uk-UA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запам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`</a:t>
                      </a:r>
                      <a:r>
                        <a:rPr lang="uk-UA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ятовування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прочитаного.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763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00200"/>
            <a:ext cx="7416824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Конспект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стислий</a:t>
            </a:r>
            <a:r>
              <a:rPr lang="ru-RU" dirty="0"/>
              <a:t> </a:t>
            </a:r>
            <a:r>
              <a:rPr lang="ru-RU" dirty="0" err="1"/>
              <a:t>письмовий</a:t>
            </a:r>
            <a:r>
              <a:rPr lang="ru-RU" dirty="0"/>
              <a:t> </a:t>
            </a:r>
            <a:r>
              <a:rPr lang="ru-RU" dirty="0" err="1"/>
              <a:t>виклад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прочитаного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прослуханого</a:t>
            </a:r>
            <a:r>
              <a:rPr lang="ru-RU" dirty="0"/>
              <a:t> тексту. Конспект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автору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через </a:t>
            </a:r>
            <a:r>
              <a:rPr lang="ru-RU" dirty="0" err="1"/>
              <a:t>деякий</a:t>
            </a:r>
            <a:r>
              <a:rPr lang="ru-RU" dirty="0"/>
              <a:t> час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відновити</a:t>
            </a:r>
            <a:r>
              <a:rPr lang="ru-RU" dirty="0"/>
              <a:t> в </a:t>
            </a:r>
            <a:r>
              <a:rPr lang="ru-RU" dirty="0" err="1"/>
              <a:t>пам’яті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тексту. Для конспекту характерна </a:t>
            </a:r>
            <a:r>
              <a:rPr lang="ru-RU" dirty="0" err="1"/>
              <a:t>змістова</a:t>
            </a:r>
            <a:r>
              <a:rPr lang="ru-RU" dirty="0"/>
              <a:t>, </a:t>
            </a:r>
            <a:r>
              <a:rPr lang="ru-RU" dirty="0" err="1"/>
              <a:t>смислова</a:t>
            </a:r>
            <a:r>
              <a:rPr lang="ru-RU" dirty="0"/>
              <a:t> і структурна </a:t>
            </a:r>
            <a:r>
              <a:rPr lang="ru-RU" dirty="0" err="1"/>
              <a:t>цілісність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4980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556792"/>
            <a:ext cx="7272808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Конспектування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важлива</a:t>
            </a:r>
            <a:r>
              <a:rPr lang="ru-RU" dirty="0"/>
              <a:t> форма </a:t>
            </a:r>
            <a:r>
              <a:rPr lang="ru-RU" dirty="0" err="1"/>
              <a:t>запам’ятовування</a:t>
            </a:r>
            <a:r>
              <a:rPr lang="ru-RU" dirty="0"/>
              <a:t>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яку ми </a:t>
            </a:r>
            <a:r>
              <a:rPr lang="ru-RU" dirty="0" err="1"/>
              <a:t>сприймаємо</a:t>
            </a:r>
            <a:r>
              <a:rPr lang="ru-RU" dirty="0"/>
              <a:t>, </a:t>
            </a:r>
            <a:r>
              <a:rPr lang="ru-RU" dirty="0" err="1"/>
              <a:t>читаючи</a:t>
            </a:r>
            <a:r>
              <a:rPr lang="ru-RU" dirty="0"/>
              <a:t> текст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слухаючи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 Як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конспектування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тематичні</a:t>
            </a:r>
            <a:r>
              <a:rPr lang="ru-RU" dirty="0"/>
              <a:t> </a:t>
            </a:r>
            <a:r>
              <a:rPr lang="ru-RU" dirty="0" err="1"/>
              <a:t>виписки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1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00200"/>
            <a:ext cx="756084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Тематичні</a:t>
            </a:r>
            <a:r>
              <a:rPr lang="ru-RU" b="1" dirty="0"/>
              <a:t> </a:t>
            </a:r>
            <a:r>
              <a:rPr lang="ru-RU" b="1" dirty="0" err="1"/>
              <a:t>виписки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дослівно</a:t>
            </a:r>
            <a:r>
              <a:rPr lang="ru-RU" dirty="0"/>
              <a:t> </a:t>
            </a:r>
            <a:r>
              <a:rPr lang="ru-RU" dirty="0" err="1"/>
              <a:t>переказаний</a:t>
            </a:r>
            <a:r>
              <a:rPr lang="ru-RU" dirty="0"/>
              <a:t> </a:t>
            </a:r>
            <a:r>
              <a:rPr lang="ru-RU" dirty="0" err="1"/>
              <a:t>уривок</a:t>
            </a:r>
            <a:r>
              <a:rPr lang="ru-RU" dirty="0"/>
              <a:t> тексту,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теми, з </a:t>
            </a:r>
            <a:r>
              <a:rPr lang="ru-RU" dirty="0" err="1"/>
              <a:t>посиланням</a:t>
            </a:r>
            <a:r>
              <a:rPr lang="ru-RU" dirty="0"/>
              <a:t> (</a:t>
            </a:r>
            <a:r>
              <a:rPr lang="ru-RU" dirty="0" err="1"/>
              <a:t>прізвище</a:t>
            </a:r>
            <a:r>
              <a:rPr lang="ru-RU" dirty="0"/>
              <a:t>, </a:t>
            </a:r>
            <a:r>
              <a:rPr lang="ru-RU" dirty="0" err="1"/>
              <a:t>ініціали</a:t>
            </a:r>
            <a:r>
              <a:rPr lang="ru-RU" dirty="0"/>
              <a:t> автора, </a:t>
            </a:r>
            <a:r>
              <a:rPr lang="ru-RU" dirty="0" err="1"/>
              <a:t>назва</a:t>
            </a:r>
            <a:r>
              <a:rPr lang="ru-RU" dirty="0"/>
              <a:t> книги, </a:t>
            </a:r>
            <a:r>
              <a:rPr lang="ru-RU" dirty="0" err="1"/>
              <a:t>видавництво</a:t>
            </a:r>
            <a:r>
              <a:rPr lang="ru-RU" dirty="0"/>
              <a:t>, </a:t>
            </a:r>
            <a:r>
              <a:rPr lang="ru-RU" dirty="0" err="1"/>
              <a:t>рік</a:t>
            </a:r>
            <a:r>
              <a:rPr lang="ru-RU" dirty="0"/>
              <a:t> і </a:t>
            </a:r>
            <a:r>
              <a:rPr lang="ru-RU" dirty="0" err="1"/>
              <a:t>місто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сторінок</a:t>
            </a:r>
            <a:r>
              <a:rPr lang="ru-RU" dirty="0"/>
              <a:t>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5941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600200"/>
            <a:ext cx="734481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Теза</a:t>
            </a:r>
            <a:r>
              <a:rPr lang="ru-RU" dirty="0"/>
              <a:t> – </a:t>
            </a:r>
            <a:r>
              <a:rPr lang="ru-RU" dirty="0" err="1"/>
              <a:t>багатозначний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коротко й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формулює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ідею</a:t>
            </a:r>
            <a:r>
              <a:rPr lang="ru-RU" dirty="0"/>
              <a:t> </a:t>
            </a:r>
            <a:r>
              <a:rPr lang="ru-RU" dirty="0" err="1"/>
              <a:t>чого-небудь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провідне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стоїть</a:t>
            </a:r>
            <a:r>
              <a:rPr lang="ru-RU" dirty="0"/>
              <a:t> перед </a:t>
            </a:r>
            <a:r>
              <a:rPr lang="ru-RU" dirty="0" err="1"/>
              <a:t>кимось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b="1" dirty="0" err="1"/>
              <a:t>Тези</a:t>
            </a:r>
            <a:r>
              <a:rPr lang="ru-RU" dirty="0"/>
              <a:t> – коротко </a:t>
            </a:r>
            <a:r>
              <a:rPr lang="ru-RU" dirty="0" err="1"/>
              <a:t>сформульовані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доповіді</a:t>
            </a:r>
            <a:r>
              <a:rPr lang="ru-RU" dirty="0"/>
              <a:t>, </a:t>
            </a:r>
            <a:r>
              <a:rPr lang="ru-RU" dirty="0" err="1"/>
              <a:t>лекції</a:t>
            </a:r>
            <a:r>
              <a:rPr lang="ru-RU" dirty="0"/>
              <a:t>, </a:t>
            </a:r>
            <a:r>
              <a:rPr lang="ru-RU" dirty="0" err="1"/>
              <a:t>статті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56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План</a:t>
            </a:r>
            <a:r>
              <a:rPr lang="ru-RU" dirty="0"/>
              <a:t> – </a:t>
            </a:r>
            <a:r>
              <a:rPr lang="ru-RU" dirty="0" err="1"/>
              <a:t>найкоротший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логічної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тексту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опорних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 у </a:t>
            </a:r>
            <a:r>
              <a:rPr lang="ru-RU" dirty="0" err="1"/>
              <a:t>розгортанні</a:t>
            </a:r>
            <a:r>
              <a:rPr lang="ru-RU" dirty="0"/>
              <a:t> теми, </a:t>
            </a:r>
            <a:r>
              <a:rPr lang="ru-RU" dirty="0" err="1"/>
              <a:t>переліком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своєрідний</a:t>
            </a:r>
            <a:r>
              <a:rPr lang="ru-RU" dirty="0"/>
              <a:t> шлях через текст </a:t>
            </a:r>
            <a:r>
              <a:rPr lang="ru-RU" dirty="0" err="1"/>
              <a:t>від</a:t>
            </a:r>
            <a:r>
              <a:rPr lang="ru-RU" dirty="0"/>
              <a:t> факту до факту, </a:t>
            </a:r>
            <a:r>
              <a:rPr lang="ru-RU" dirty="0" err="1"/>
              <a:t>від</a:t>
            </a:r>
            <a:r>
              <a:rPr lang="ru-RU" dirty="0"/>
              <a:t> думки до думки.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фіксуються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структурні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: </a:t>
            </a:r>
            <a:r>
              <a:rPr lang="ru-RU" dirty="0" err="1"/>
              <a:t>вступ</a:t>
            </a:r>
            <a:r>
              <a:rPr lang="ru-RU" dirty="0"/>
              <a:t>,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, </a:t>
            </a:r>
            <a:r>
              <a:rPr lang="ru-RU" dirty="0" err="1"/>
              <a:t>висновок</a:t>
            </a:r>
            <a:r>
              <a:rPr lang="ru-RU" dirty="0"/>
              <a:t>. </a:t>
            </a:r>
          </a:p>
          <a:p>
            <a:r>
              <a:rPr lang="ru-RU" b="1" dirty="0" err="1"/>
              <a:t>Складний</a:t>
            </a:r>
            <a:r>
              <a:rPr lang="ru-RU" b="1" dirty="0"/>
              <a:t> план </a:t>
            </a:r>
            <a:r>
              <a:rPr lang="ru-RU" dirty="0"/>
              <a:t>тексту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детальний</a:t>
            </a:r>
            <a:r>
              <a:rPr lang="ru-RU" dirty="0"/>
              <a:t> план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з </a:t>
            </a:r>
            <a:r>
              <a:rPr lang="ru-RU" dirty="0" err="1"/>
              <a:t>виокремленням</a:t>
            </a:r>
            <a:r>
              <a:rPr lang="ru-RU" dirty="0"/>
              <a:t> </a:t>
            </a:r>
            <a:r>
              <a:rPr lang="ru-RU" dirty="0" err="1"/>
              <a:t>вступу</a:t>
            </a:r>
            <a:r>
              <a:rPr lang="ru-RU" dirty="0"/>
              <a:t> (зачину),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і </a:t>
            </a:r>
            <a:r>
              <a:rPr lang="ru-RU" dirty="0" err="1"/>
              <a:t>кінцівки</a:t>
            </a:r>
            <a:r>
              <a:rPr lang="ru-RU" dirty="0"/>
              <a:t> (</a:t>
            </a:r>
            <a:r>
              <a:rPr lang="ru-RU" dirty="0" err="1"/>
              <a:t>висновку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84216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8984"/>
          </a:xfrm>
        </p:spPr>
        <p:txBody>
          <a:bodyPr/>
          <a:lstStyle/>
          <a:p>
            <a:r>
              <a:rPr lang="ru-RU" b="1" dirty="0">
                <a:solidFill>
                  <a:srgbClr val="FFFF00"/>
                </a:solidFill>
              </a:rPr>
              <a:t>ВИДИ КОНСПЕКТІВ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96752"/>
            <a:ext cx="6840760" cy="4785395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err="1"/>
              <a:t>Текстуальний</a:t>
            </a:r>
            <a:r>
              <a:rPr lang="ru-RU" b="1" i="1" dirty="0"/>
              <a:t> </a:t>
            </a:r>
          </a:p>
          <a:p>
            <a:pPr marL="0" indent="0">
              <a:buNone/>
            </a:pPr>
            <a:r>
              <a:rPr lang="ru-RU" dirty="0" err="1"/>
              <a:t>Відшукавши</a:t>
            </a:r>
            <a:r>
              <a:rPr lang="ru-RU" dirty="0"/>
              <a:t> </a:t>
            </a:r>
            <a:r>
              <a:rPr lang="ru-RU" dirty="0" err="1"/>
              <a:t>потрібну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читач</a:t>
            </a:r>
            <a:r>
              <a:rPr lang="ru-RU" dirty="0"/>
              <a:t> </a:t>
            </a:r>
            <a:r>
              <a:rPr lang="ru-RU" dirty="0" err="1"/>
              <a:t>переписує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дослівно</a:t>
            </a:r>
            <a:r>
              <a:rPr lang="ru-RU" dirty="0"/>
              <a:t>.</a:t>
            </a:r>
          </a:p>
          <a:p>
            <a:r>
              <a:rPr lang="ru-RU" b="1" i="1" dirty="0" err="1"/>
              <a:t>Вільний</a:t>
            </a:r>
            <a:endParaRPr lang="ru-RU" b="1" i="1" dirty="0"/>
          </a:p>
          <a:p>
            <a:pPr marL="0" indent="0">
              <a:buNone/>
            </a:pPr>
            <a:r>
              <a:rPr lang="ru-RU" dirty="0" err="1"/>
              <a:t>Читач</a:t>
            </a:r>
            <a:r>
              <a:rPr lang="ru-RU" dirty="0"/>
              <a:t> </a:t>
            </a:r>
            <a:r>
              <a:rPr lang="ru-RU" dirty="0" err="1"/>
              <a:t>записує</a:t>
            </a:r>
            <a:r>
              <a:rPr lang="ru-RU" dirty="0"/>
              <a:t> головне, </a:t>
            </a:r>
            <a:r>
              <a:rPr lang="ru-RU" dirty="0" err="1"/>
              <a:t>пропускаючи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. </a:t>
            </a:r>
          </a:p>
          <a:p>
            <a:r>
              <a:rPr lang="ru-RU" dirty="0"/>
              <a:t> </a:t>
            </a:r>
            <a:r>
              <a:rPr lang="ru-RU" b="1" i="1" dirty="0" err="1"/>
              <a:t>Змішаний</a:t>
            </a:r>
            <a:endParaRPr lang="ru-RU" b="1" i="1" dirty="0"/>
          </a:p>
          <a:p>
            <a:pPr marL="0" indent="0">
              <a:buNone/>
            </a:pP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виклад</a:t>
            </a:r>
            <a:r>
              <a:rPr lang="ru-RU" dirty="0"/>
              <a:t> </a:t>
            </a:r>
            <a:r>
              <a:rPr lang="ru-RU" dirty="0" err="1"/>
              <a:t>прочитаного</a:t>
            </a:r>
            <a:r>
              <a:rPr lang="ru-RU" dirty="0"/>
              <a:t> </a:t>
            </a:r>
            <a:r>
              <a:rPr lang="ru-RU" dirty="0" err="1"/>
              <a:t>читач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з </a:t>
            </a:r>
            <a:r>
              <a:rPr lang="ru-RU" dirty="0" err="1"/>
              <a:t>дослівно</a:t>
            </a:r>
            <a:r>
              <a:rPr lang="ru-RU" dirty="0"/>
              <a:t> </a:t>
            </a:r>
            <a:r>
              <a:rPr lang="ru-RU" dirty="0" err="1"/>
              <a:t>переписаними</a:t>
            </a:r>
            <a:r>
              <a:rPr lang="ru-RU" dirty="0"/>
              <a:t> </a:t>
            </a:r>
            <a:r>
              <a:rPr lang="ru-RU" dirty="0" err="1"/>
              <a:t>уривками</a:t>
            </a:r>
            <a:r>
              <a:rPr lang="ru-RU" dirty="0"/>
              <a:t> (цитатами).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683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722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Конспект прочитаного науково-на­вчального тексту; тематичні виписки</vt:lpstr>
      <vt:lpstr>Сьогодні на уроці ти…</vt:lpstr>
      <vt:lpstr>Види читання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ВИДИ КОНСПЕКТІВ </vt:lpstr>
      <vt:lpstr>Конспектування складається з таких етапів: </vt:lpstr>
      <vt:lpstr>У заголовку конспекту вказують: </vt:lpstr>
      <vt:lpstr>ЯК ПРАЦЮВАТИ НАД ВИПИСКАМИ </vt:lpstr>
      <vt:lpstr>Зразок  </vt:lpstr>
      <vt:lpstr>Домашнє завдання: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Ingwar-pc</cp:lastModifiedBy>
  <cp:revision>18</cp:revision>
  <dcterms:created xsi:type="dcterms:W3CDTF">2015-04-20T06:08:28Z</dcterms:created>
  <dcterms:modified xsi:type="dcterms:W3CDTF">2021-01-18T15:05:24Z</dcterms:modified>
</cp:coreProperties>
</file>