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8" r:id="rId3"/>
    <p:sldId id="271" r:id="rId4"/>
    <p:sldId id="272" r:id="rId5"/>
    <p:sldId id="267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3470" y="410936"/>
            <a:ext cx="6777318" cy="4495800"/>
          </a:xfrm>
        </p:spPr>
        <p:txBody>
          <a:bodyPr>
            <a:noAutofit/>
          </a:bodyPr>
          <a:lstStyle/>
          <a:p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уроку: </a:t>
            </a:r>
            <a:b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Розділові знаки у простому ускладненому реченні</a:t>
            </a:r>
            <a:endParaRPr lang="en-US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40" name="Picture 16" descr="C:\Program Files\Microsoft Office\MEDIA\OFFICE14\Lines\BD15035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84" y="5105400"/>
            <a:ext cx="57150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Program Files\Microsoft Office\MEDIA\OFFICE14\Lines\BD15035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629" y="1905000"/>
            <a:ext cx="57150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92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09451"/>
            <a:ext cx="6965245" cy="1074034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Просте ускладнене речення</a:t>
            </a:r>
            <a:endParaRPr lang="en-US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68665"/>
              </p:ext>
            </p:extLst>
          </p:nvPr>
        </p:nvGraphicFramePr>
        <p:xfrm>
          <a:off x="838200" y="1524000"/>
          <a:ext cx="749141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707"/>
                <a:gridCol w="3745707"/>
              </a:tblGrid>
              <a:tr h="66141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Містить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собі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Приклади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Звертання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Мамо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схиляюсь</a:t>
                      </a:r>
                      <a:r>
                        <a:rPr lang="ru-RU" dirty="0" smtClean="0"/>
                        <a:t> перед </a:t>
                      </a:r>
                      <a:r>
                        <a:rPr lang="ru-RU" dirty="0" err="1" smtClean="0"/>
                        <a:t>іменем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твоїм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r>
                        <a:rPr lang="ru-RU" dirty="0" err="1" smtClean="0"/>
                        <a:t>Однорідні</a:t>
                      </a:r>
                      <a:r>
                        <a:rPr lang="ru-RU" dirty="0" smtClean="0"/>
                        <a:t> члени </a:t>
                      </a:r>
                      <a:r>
                        <a:rPr lang="ru-RU" dirty="0" err="1" smtClean="0"/>
                        <a:t>речення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Рішуче</a:t>
                      </a:r>
                      <a:r>
                        <a:rPr lang="ru-RU" dirty="0" smtClean="0"/>
                        <a:t> й завзято почав </a:t>
                      </a:r>
                      <a:r>
                        <a:rPr lang="ru-RU" dirty="0" err="1" smtClean="0"/>
                        <a:t>писати</a:t>
                      </a:r>
                      <a:r>
                        <a:rPr lang="ru-RU" dirty="0" smtClean="0"/>
                        <a:t>. (В. Шевчук)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61416">
                <a:tc>
                  <a:txBody>
                    <a:bodyPr/>
                    <a:lstStyle/>
                    <a:p>
                      <a:r>
                        <a:rPr lang="ru-RU" dirty="0" smtClean="0"/>
                        <a:t>3. </a:t>
                      </a:r>
                      <a:r>
                        <a:rPr lang="ru-RU" dirty="0" err="1" smtClean="0"/>
                        <a:t>Відокремлені</a:t>
                      </a:r>
                      <a:r>
                        <a:rPr lang="ru-RU" dirty="0" smtClean="0"/>
                        <a:t> члени </a:t>
                      </a:r>
                      <a:r>
                        <a:rPr lang="ru-RU" dirty="0" err="1" smtClean="0"/>
                        <a:t>речення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Степ, </a:t>
                      </a:r>
                      <a:r>
                        <a:rPr lang="ru-RU" dirty="0" err="1" smtClean="0"/>
                        <a:t>омитий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дощем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яскраво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зазеленів</a:t>
                      </a:r>
                      <a:endParaRPr lang="ru-RU" dirty="0"/>
                    </a:p>
                  </a:txBody>
                  <a:tcPr/>
                </a:tc>
              </a:tr>
              <a:tr h="1511808">
                <a:tc>
                  <a:txBody>
                    <a:bodyPr/>
                    <a:lstStyle/>
                    <a:p>
                      <a:r>
                        <a:rPr lang="ru-RU" dirty="0" smtClean="0"/>
                        <a:t>4. </a:t>
                      </a:r>
                      <a:r>
                        <a:rPr lang="ru-RU" dirty="0" err="1" smtClean="0"/>
                        <a:t>Вставні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вставлені</a:t>
                      </a:r>
                      <a:r>
                        <a:rPr lang="ru-RU" dirty="0" smtClean="0"/>
                        <a:t> слова, </a:t>
                      </a:r>
                      <a:r>
                        <a:rPr lang="ru-RU" dirty="0" err="1" smtClean="0"/>
                        <a:t>словосполучення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речення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Сьогодні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ймовірно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піде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сніг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Мешканці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будинку</a:t>
                      </a:r>
                      <a:r>
                        <a:rPr lang="ru-RU" dirty="0" smtClean="0"/>
                        <a:t> (</a:t>
                      </a:r>
                      <a:r>
                        <a:rPr lang="ru-RU" dirty="0" err="1" smtClean="0"/>
                        <a:t>переважно</a:t>
                      </a:r>
                      <a:r>
                        <a:rPr lang="ru-RU" dirty="0" smtClean="0"/>
                        <a:t> люди </a:t>
                      </a:r>
                      <a:r>
                        <a:rPr lang="ru-RU" dirty="0" err="1" smtClean="0"/>
                        <a:t>похилого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віку</a:t>
                      </a:r>
                      <a:r>
                        <a:rPr lang="ru-RU" dirty="0" smtClean="0"/>
                        <a:t>) </a:t>
                      </a:r>
                      <a:r>
                        <a:rPr lang="ru-RU" dirty="0" err="1" smtClean="0"/>
                        <a:t>зранку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зібрались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дворі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57600" y="4953000"/>
            <a:ext cx="48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7127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2024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</a:t>
            </a:r>
            <a:r>
              <a:rPr lang="ru-RU" sz="3200" dirty="0" err="1"/>
              <a:t>Речення</a:t>
            </a:r>
            <a:r>
              <a:rPr lang="ru-RU" sz="3200" dirty="0"/>
              <a:t> </a:t>
            </a:r>
            <a:r>
              <a:rPr lang="ru-RU" sz="3200" dirty="0" err="1"/>
              <a:t>вважається</a:t>
            </a:r>
            <a:r>
              <a:rPr lang="ru-RU" sz="3200" dirty="0"/>
              <a:t> </a:t>
            </a:r>
            <a:r>
              <a:rPr lang="ru-RU" sz="3200" dirty="0" err="1"/>
              <a:t>ускладненим</a:t>
            </a:r>
            <a:r>
              <a:rPr lang="ru-RU" sz="3200" dirty="0"/>
              <a:t>, </a:t>
            </a:r>
            <a:r>
              <a:rPr lang="ru-RU" sz="3200" dirty="0" err="1"/>
              <a:t>якщо</a:t>
            </a:r>
            <a:r>
              <a:rPr lang="ru-RU" sz="3200" dirty="0"/>
              <a:t> у </a:t>
            </a:r>
            <a:r>
              <a:rPr lang="ru-RU" sz="3200" dirty="0" err="1"/>
              <a:t>ньому</a:t>
            </a:r>
            <a:r>
              <a:rPr lang="ru-RU" sz="3200" dirty="0"/>
              <a:t> є: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А -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граматичних</a:t>
            </a:r>
            <a:r>
              <a:rPr lang="ru-RU" dirty="0"/>
              <a:t> основ;</a:t>
            </a:r>
          </a:p>
          <a:p>
            <a:endParaRPr lang="ru-RU" dirty="0"/>
          </a:p>
          <a:p>
            <a:r>
              <a:rPr lang="ru-RU" dirty="0"/>
              <a:t>Б - </a:t>
            </a:r>
            <a:r>
              <a:rPr lang="ru-RU" dirty="0" err="1"/>
              <a:t>звертання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/>
              <a:t>В - </a:t>
            </a:r>
            <a:r>
              <a:rPr lang="ru-RU" dirty="0" err="1"/>
              <a:t>однорідні</a:t>
            </a:r>
            <a:r>
              <a:rPr lang="ru-RU" dirty="0"/>
              <a:t> члени;</a:t>
            </a:r>
          </a:p>
          <a:p>
            <a:endParaRPr lang="ru-RU" dirty="0"/>
          </a:p>
          <a:p>
            <a:r>
              <a:rPr lang="ru-RU" dirty="0"/>
              <a:t>Г -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/>
              <a:t>два слова;</a:t>
            </a:r>
          </a:p>
          <a:p>
            <a:endParaRPr lang="ru-RU" dirty="0"/>
          </a:p>
          <a:p>
            <a:r>
              <a:rPr lang="ru-RU" dirty="0"/>
              <a:t>Ґ - </a:t>
            </a:r>
            <a:r>
              <a:rPr lang="ru-RU" dirty="0" err="1"/>
              <a:t>вставні</a:t>
            </a:r>
            <a:r>
              <a:rPr lang="ru-RU" dirty="0"/>
              <a:t> слова;</a:t>
            </a:r>
          </a:p>
          <a:p>
            <a:endParaRPr lang="ru-RU" dirty="0"/>
          </a:p>
          <a:p>
            <a:r>
              <a:rPr lang="ru-RU" dirty="0"/>
              <a:t>Д - </a:t>
            </a:r>
            <a:r>
              <a:rPr lang="ru-RU" dirty="0" err="1"/>
              <a:t>відокремлені</a:t>
            </a:r>
            <a:r>
              <a:rPr lang="ru-RU" dirty="0"/>
              <a:t> члени.</a:t>
            </a:r>
          </a:p>
        </p:txBody>
      </p:sp>
    </p:spTree>
    <p:extLst>
      <p:ext uri="{BB962C8B-B14F-4D97-AF65-F5344CB8AC3E}">
        <p14:creationId xmlns:p14="http://schemas.microsoft.com/office/powerpoint/2010/main" val="17289041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Ускладнене</a:t>
            </a:r>
            <a:r>
              <a:rPr lang="ru-RU" dirty="0"/>
              <a:t> </a:t>
            </a:r>
            <a:r>
              <a:rPr lang="ru-RU" dirty="0" err="1"/>
              <a:t>речення</a:t>
            </a:r>
            <a:r>
              <a:rPr lang="ru-RU" dirty="0"/>
              <a:t> у рядку: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А - </a:t>
            </a:r>
            <a:r>
              <a:rPr lang="ru-RU" dirty="0" err="1"/>
              <a:t>Микита</a:t>
            </a:r>
            <a:r>
              <a:rPr lang="ru-RU" dirty="0"/>
              <a:t> </a:t>
            </a:r>
            <a:r>
              <a:rPr lang="ru-RU" dirty="0" err="1"/>
              <a:t>зрозумів</a:t>
            </a:r>
            <a:r>
              <a:rPr lang="ru-RU" dirty="0"/>
              <a:t> слова </a:t>
            </a:r>
            <a:r>
              <a:rPr lang="ru-RU" dirty="0" err="1"/>
              <a:t>вчителя</a:t>
            </a:r>
            <a:r>
              <a:rPr lang="ru-RU" dirty="0"/>
              <a:t> з </a:t>
            </a:r>
            <a:r>
              <a:rPr lang="ru-RU" dirty="0" err="1"/>
              <a:t>першого</a:t>
            </a:r>
            <a:r>
              <a:rPr lang="ru-RU" dirty="0"/>
              <a:t> разу,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неабияким</a:t>
            </a:r>
            <a:r>
              <a:rPr lang="ru-RU" dirty="0"/>
              <a:t> </a:t>
            </a:r>
            <a:r>
              <a:rPr lang="ru-RU" dirty="0" err="1"/>
              <a:t>досягненням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Б - До мене </a:t>
            </a:r>
            <a:r>
              <a:rPr lang="ru-RU" dirty="0" err="1"/>
              <a:t>підійшли</a:t>
            </a:r>
            <a:r>
              <a:rPr lang="ru-RU" dirty="0"/>
              <a:t> </a:t>
            </a:r>
            <a:r>
              <a:rPr lang="ru-RU" dirty="0" err="1"/>
              <a:t>дівчата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В - Де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щастя</a:t>
            </a:r>
            <a:r>
              <a:rPr lang="ru-RU" dirty="0"/>
              <a:t> </a:t>
            </a:r>
            <a:r>
              <a:rPr lang="ru-RU" dirty="0" err="1"/>
              <a:t>заховалось</a:t>
            </a:r>
            <a:r>
              <a:rPr lang="ru-RU" dirty="0"/>
              <a:t>?</a:t>
            </a:r>
          </a:p>
          <a:p>
            <a:endParaRPr lang="ru-RU" dirty="0"/>
          </a:p>
          <a:p>
            <a:r>
              <a:rPr lang="ru-RU" dirty="0"/>
              <a:t>Г -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чверть</a:t>
            </a:r>
            <a:r>
              <a:rPr lang="ru-RU" dirty="0"/>
              <a:t> </a:t>
            </a:r>
            <a:r>
              <a:rPr lang="ru-RU" dirty="0" err="1"/>
              <a:t>століття</a:t>
            </a:r>
            <a:r>
              <a:rPr lang="ru-RU" dirty="0"/>
              <a:t> ми </a:t>
            </a:r>
            <a:r>
              <a:rPr lang="ru-RU" dirty="0" err="1"/>
              <a:t>бачимо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обман, кривду і </a:t>
            </a:r>
            <a:r>
              <a:rPr lang="ru-RU" dirty="0" err="1"/>
              <a:t>зради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3829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i="1" dirty="0" err="1" smtClean="0"/>
              <a:t>Вправа</a:t>
            </a:r>
            <a:r>
              <a:rPr lang="ru-RU" sz="2400" b="1" i="1" dirty="0" smtClean="0"/>
              <a:t>. </a:t>
            </a:r>
            <a:r>
              <a:rPr lang="ru-RU" sz="2400" b="1" i="1" dirty="0" err="1" smtClean="0"/>
              <a:t>Випишіть</a:t>
            </a:r>
            <a:r>
              <a:rPr lang="ru-RU" sz="2400" b="1" i="1" dirty="0" smtClean="0"/>
              <a:t> </a:t>
            </a:r>
            <a:r>
              <a:rPr lang="ru-RU" sz="2400" b="1" i="1" dirty="0" err="1"/>
              <a:t>речення</a:t>
            </a:r>
            <a:r>
              <a:rPr lang="ru-RU" sz="2400" b="1" i="1" dirty="0"/>
              <a:t> з </a:t>
            </a:r>
            <a:r>
              <a:rPr lang="ru-RU" sz="2400" b="1" i="1" dirty="0" err="1"/>
              <a:t>однорідними</a:t>
            </a:r>
            <a:r>
              <a:rPr lang="ru-RU" sz="2400" b="1" i="1" dirty="0"/>
              <a:t> </a:t>
            </a:r>
            <a:r>
              <a:rPr lang="ru-RU" sz="2400" b="1" i="1" dirty="0" smtClean="0"/>
              <a:t>членами і </a:t>
            </a:r>
            <a:r>
              <a:rPr lang="ru-RU" sz="2400" b="1" i="1" dirty="0" err="1" smtClean="0"/>
              <a:t>підкресліть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їх</a:t>
            </a:r>
            <a:r>
              <a:rPr lang="ru-RU" sz="2400" b="1" i="1" dirty="0" smtClean="0"/>
              <a:t>.</a:t>
            </a:r>
            <a:endParaRPr lang="ru-RU" sz="2400" b="1" i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/>
              <a:t>Ще</a:t>
            </a:r>
            <a:r>
              <a:rPr lang="ru-RU" sz="1600" dirty="0" smtClean="0"/>
              <a:t> </a:t>
            </a:r>
            <a:r>
              <a:rPr lang="ru-RU" sz="1600" dirty="0"/>
              <a:t>не </a:t>
            </a:r>
            <a:r>
              <a:rPr lang="ru-RU" sz="1600" dirty="0" err="1"/>
              <a:t>вмерла</a:t>
            </a:r>
            <a:r>
              <a:rPr lang="ru-RU" sz="1600" dirty="0"/>
              <a:t> </a:t>
            </a:r>
            <a:r>
              <a:rPr lang="ru-RU" sz="1600" dirty="0" err="1"/>
              <a:t>Україна</a:t>
            </a:r>
            <a:r>
              <a:rPr lang="ru-RU" sz="1600" dirty="0"/>
              <a:t>, і слава, і </a:t>
            </a:r>
            <a:r>
              <a:rPr lang="ru-RU" sz="1600" dirty="0" smtClean="0"/>
              <a:t>воля.</a:t>
            </a:r>
          </a:p>
          <a:p>
            <a:r>
              <a:rPr lang="ru-RU" sz="1600" dirty="0" smtClean="0"/>
              <a:t>Хочу </a:t>
            </a:r>
            <a:r>
              <a:rPr lang="ru-RU" sz="1600" dirty="0" err="1"/>
              <a:t>бачити</a:t>
            </a:r>
            <a:r>
              <a:rPr lang="ru-RU" sz="1600" dirty="0"/>
              <a:t>, знати, </a:t>
            </a:r>
            <a:r>
              <a:rPr lang="ru-RU" sz="1600" dirty="0" err="1"/>
              <a:t>чути</a:t>
            </a:r>
            <a:r>
              <a:rPr lang="ru-RU" sz="1600" dirty="0"/>
              <a:t>, і </a:t>
            </a:r>
            <a:r>
              <a:rPr lang="ru-RU" sz="1600" dirty="0" err="1"/>
              <a:t>любити</a:t>
            </a:r>
            <a:r>
              <a:rPr lang="ru-RU" sz="1600" dirty="0"/>
              <a:t>, й </a:t>
            </a:r>
            <a:r>
              <a:rPr lang="ru-RU" sz="1600" dirty="0" err="1"/>
              <a:t>творити</a:t>
            </a:r>
            <a:r>
              <a:rPr lang="ru-RU" sz="1600" dirty="0"/>
              <a:t> </a:t>
            </a:r>
            <a:r>
              <a:rPr lang="ru-RU" sz="1600" dirty="0" smtClean="0"/>
              <a:t>красу.</a:t>
            </a:r>
          </a:p>
          <a:p>
            <a:r>
              <a:rPr lang="ru-RU" sz="1600" dirty="0" smtClean="0"/>
              <a:t>Тиша </a:t>
            </a:r>
            <a:r>
              <a:rPr lang="ru-RU" sz="1600" dirty="0" err="1"/>
              <a:t>була</a:t>
            </a:r>
            <a:r>
              <a:rPr lang="ru-RU" sz="1600" dirty="0"/>
              <a:t> </a:t>
            </a:r>
            <a:r>
              <a:rPr lang="ru-RU" sz="1600" dirty="0" err="1"/>
              <a:t>переповнена</a:t>
            </a:r>
            <a:r>
              <a:rPr lang="ru-RU" sz="1600" dirty="0"/>
              <a:t> всякими </a:t>
            </a:r>
            <a:r>
              <a:rPr lang="ru-RU" sz="1600" dirty="0" smtClean="0"/>
              <a:t>звуками.</a:t>
            </a:r>
          </a:p>
          <a:p>
            <a:r>
              <a:rPr lang="ru-RU" sz="1600" dirty="0" smtClean="0"/>
              <a:t>І </a:t>
            </a:r>
            <a:r>
              <a:rPr lang="ru-RU" sz="1600" dirty="0" err="1"/>
              <a:t>чого</a:t>
            </a:r>
            <a:r>
              <a:rPr lang="ru-RU" sz="1600" dirty="0"/>
              <a:t> </a:t>
            </a:r>
            <a:r>
              <a:rPr lang="ru-RU" sz="1600" dirty="0" err="1"/>
              <a:t>тільки</a:t>
            </a:r>
            <a:r>
              <a:rPr lang="ru-RU" sz="1600" dirty="0"/>
              <a:t> </a:t>
            </a:r>
            <a:r>
              <a:rPr lang="ru-RU" sz="1600" dirty="0" err="1"/>
              <a:t>тепер</a:t>
            </a:r>
            <a:r>
              <a:rPr lang="ru-RU" sz="1600" dirty="0"/>
              <a:t> нема на </a:t>
            </a:r>
            <a:r>
              <a:rPr lang="ru-RU" sz="1600" dirty="0" smtClean="0"/>
              <a:t>ярмарку?</a:t>
            </a:r>
          </a:p>
          <a:p>
            <a:r>
              <a:rPr lang="ru-RU" sz="1600" dirty="0" err="1" smtClean="0"/>
              <a:t>Життя</a:t>
            </a:r>
            <a:r>
              <a:rPr lang="ru-RU" sz="1600" dirty="0" smtClean="0"/>
              <a:t> </a:t>
            </a:r>
            <a:r>
              <a:rPr lang="ru-RU" sz="1600" dirty="0"/>
              <a:t>не </a:t>
            </a:r>
            <a:r>
              <a:rPr lang="ru-RU" sz="1600" dirty="0" err="1"/>
              <a:t>кінчається</a:t>
            </a:r>
            <a:r>
              <a:rPr lang="ru-RU" sz="1600" dirty="0"/>
              <a:t> </a:t>
            </a:r>
            <a:r>
              <a:rPr lang="ru-RU" sz="1600" dirty="0" err="1"/>
              <a:t>смертю</a:t>
            </a:r>
            <a:r>
              <a:rPr lang="ru-RU" sz="1600" dirty="0"/>
              <a:t>, </a:t>
            </a:r>
            <a:r>
              <a:rPr lang="ru-RU" sz="1600" dirty="0" err="1"/>
              <a:t>якщо</a:t>
            </a:r>
            <a:r>
              <a:rPr lang="ru-RU" sz="1600" dirty="0"/>
              <a:t> </a:t>
            </a:r>
            <a:r>
              <a:rPr lang="ru-RU" sz="1600" dirty="0" err="1"/>
              <a:t>залишається</a:t>
            </a:r>
            <a:r>
              <a:rPr lang="ru-RU" sz="1600" dirty="0"/>
              <a:t> </a:t>
            </a:r>
            <a:r>
              <a:rPr lang="ru-RU" sz="1600" dirty="0" smtClean="0"/>
              <a:t>сад.</a:t>
            </a:r>
          </a:p>
          <a:p>
            <a:r>
              <a:rPr lang="ru-RU" sz="1600" dirty="0" err="1" smtClean="0"/>
              <a:t>Співає</a:t>
            </a:r>
            <a:r>
              <a:rPr lang="ru-RU" sz="1600" dirty="0" smtClean="0"/>
              <a:t> </a:t>
            </a:r>
            <a:r>
              <a:rPr lang="ru-RU" sz="1600" dirty="0" err="1"/>
              <a:t>осінь</a:t>
            </a:r>
            <a:r>
              <a:rPr lang="ru-RU" sz="1600" dirty="0"/>
              <a:t> </a:t>
            </a:r>
            <a:r>
              <a:rPr lang="ru-RU" sz="1600" dirty="0" err="1"/>
              <a:t>ніжно</a:t>
            </a:r>
            <a:r>
              <a:rPr lang="ru-RU" sz="1600" dirty="0"/>
              <a:t> і </a:t>
            </a:r>
            <a:r>
              <a:rPr lang="ru-RU" sz="1600" dirty="0" err="1" smtClean="0"/>
              <a:t>журливо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Він</a:t>
            </a:r>
            <a:r>
              <a:rPr lang="ru-RU" sz="1600" dirty="0" smtClean="0"/>
              <a:t> </a:t>
            </a:r>
            <a:r>
              <a:rPr lang="ru-RU" sz="1600" dirty="0"/>
              <a:t>не любив </a:t>
            </a:r>
            <a:r>
              <a:rPr lang="ru-RU" sz="1600" dirty="0" smtClean="0"/>
              <a:t>гурту.</a:t>
            </a:r>
          </a:p>
          <a:p>
            <a:r>
              <a:rPr lang="ru-RU" sz="1600" dirty="0" smtClean="0"/>
              <a:t>Говорила </a:t>
            </a:r>
            <a:r>
              <a:rPr lang="ru-RU" sz="1600" dirty="0"/>
              <a:t>моя </a:t>
            </a:r>
            <a:r>
              <a:rPr lang="ru-RU" sz="1600" dirty="0" err="1"/>
              <a:t>бесідниця</a:t>
            </a:r>
            <a:r>
              <a:rPr lang="ru-RU" sz="1600" dirty="0"/>
              <a:t> </a:t>
            </a:r>
            <a:r>
              <a:rPr lang="ru-RU" sz="1600" dirty="0" err="1"/>
              <a:t>дрібно</a:t>
            </a:r>
            <a:r>
              <a:rPr lang="ru-RU" sz="1600" dirty="0"/>
              <a:t>, </a:t>
            </a:r>
            <a:r>
              <a:rPr lang="ru-RU" sz="1600" dirty="0" err="1"/>
              <a:t>швидко</a:t>
            </a:r>
            <a:r>
              <a:rPr lang="ru-RU" sz="1600" dirty="0"/>
              <a:t>, </a:t>
            </a:r>
            <a:r>
              <a:rPr lang="ru-RU" sz="1600" dirty="0" err="1"/>
              <a:t>дзвінким</a:t>
            </a:r>
            <a:r>
              <a:rPr lang="ru-RU" sz="1600" dirty="0"/>
              <a:t> </a:t>
            </a:r>
            <a:r>
              <a:rPr lang="ru-RU" sz="1600" dirty="0" smtClean="0"/>
              <a:t>сопрано.</a:t>
            </a:r>
            <a:endParaRPr lang="ru-RU" sz="1600" dirty="0"/>
          </a:p>
          <a:p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12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2400" b="1" i="1" dirty="0" smtClean="0"/>
              <a:t>Вправа. Вставте </a:t>
            </a:r>
            <a:r>
              <a:rPr lang="uk-UA" sz="2400" b="1" i="1" dirty="0"/>
              <a:t>на місці </a:t>
            </a:r>
            <a:r>
              <a:rPr lang="uk-UA" sz="2400" b="1" i="1" dirty="0" smtClean="0"/>
              <a:t>пропусків звертання</a:t>
            </a:r>
            <a:r>
              <a:rPr lang="uk-UA" sz="2400" b="1" i="1" dirty="0"/>
              <a:t>, вибравши слова з довідки. Розставте розділові знаки.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119257"/>
            <a:ext cx="7391400" cy="3603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1. Не треба слів, не хмур …. брови й не схиляй лице своє сумне. 2. Не стелись …. не шуміть …. не печальте очі ви …. 3. О …. Прометея ти маєш душу молоду. 4. Дзвени … у вітрах світової весни. 5. Лети ж о …. щоб день тобі на зміну прийшов новий. 6. Тобі ….і перший мій подих, і подих останній </a:t>
            </a:r>
            <a:r>
              <a:rPr lang="uk-UA" i="1" dirty="0"/>
              <a:t>(Із тв. В. Сосюри</a:t>
            </a:r>
            <a:r>
              <a:rPr lang="uk-UA" i="1" dirty="0" smtClean="0"/>
              <a:t>).</a:t>
            </a:r>
          </a:p>
          <a:p>
            <a:endParaRPr lang="ru-RU" dirty="0"/>
          </a:p>
          <a:p>
            <a:pPr marL="0" indent="0">
              <a:buNone/>
            </a:pPr>
            <a:r>
              <a:rPr lang="uk-UA" b="1" i="1" dirty="0"/>
              <a:t>Довідка. </a:t>
            </a:r>
            <a:r>
              <a:rPr lang="uk-UA" dirty="0"/>
              <a:t>Кохана, туман, тополі, берези голі, мій народ, моя пісня крилата, ніч, </a:t>
            </a:r>
            <a:r>
              <a:rPr lang="uk-UA" dirty="0" smtClean="0"/>
              <a:t>країна моя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277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>
            <a:normAutofit fontScale="90000"/>
          </a:bodyPr>
          <a:lstStyle/>
          <a:p>
            <a:pPr algn="l"/>
            <a:r>
              <a:rPr lang="uk-UA" sz="2700" b="1" i="1" dirty="0" smtClean="0"/>
              <a:t>Вправа. Запишіть </a:t>
            </a:r>
            <a:r>
              <a:rPr lang="uk-UA" sz="2700" b="1" i="1" dirty="0"/>
              <a:t>речення, з’ясуйте , чим вони ускладнені. Поясніть розділові </a:t>
            </a:r>
            <a:r>
              <a:rPr lang="uk-UA" sz="2700" b="1" i="1" dirty="0" smtClean="0"/>
              <a:t>знаки</a:t>
            </a:r>
            <a:r>
              <a:rPr lang="uk-UA" sz="2700" b="1" i="1" dirty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905000"/>
            <a:ext cx="7010400" cy="4114800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Тонкий лист, облітаючи з жовтих дерев, лягає на плечі. </a:t>
            </a:r>
            <a:endParaRPr lang="uk-UA" dirty="0" smtClean="0"/>
          </a:p>
          <a:p>
            <a:r>
              <a:rPr lang="uk-UA" dirty="0" smtClean="0"/>
              <a:t>Я </a:t>
            </a:r>
            <a:r>
              <a:rPr lang="uk-UA" dirty="0"/>
              <a:t>не знаю нічого ніжнішого, окрім </a:t>
            </a:r>
            <a:r>
              <a:rPr lang="uk-UA" dirty="0" smtClean="0"/>
              <a:t>берези.</a:t>
            </a:r>
          </a:p>
          <a:p>
            <a:r>
              <a:rPr lang="uk-UA" dirty="0" smtClean="0"/>
              <a:t>Отак </a:t>
            </a:r>
            <a:r>
              <a:rPr lang="uk-UA" dirty="0"/>
              <a:t>бринить мені, поету, життя у пісні </a:t>
            </a:r>
            <a:r>
              <a:rPr lang="uk-UA" dirty="0" smtClean="0"/>
              <a:t>дорогій.</a:t>
            </a:r>
          </a:p>
          <a:p>
            <a:r>
              <a:rPr lang="uk-UA" dirty="0" smtClean="0"/>
              <a:t>Ліси </a:t>
            </a:r>
            <a:r>
              <a:rPr lang="uk-UA" dirty="0"/>
              <a:t>уступали місце гірським сіножатям, м’яким і </a:t>
            </a:r>
            <a:r>
              <a:rPr lang="uk-UA" dirty="0" smtClean="0"/>
              <a:t>повним.</a:t>
            </a:r>
          </a:p>
          <a:p>
            <a:r>
              <a:rPr lang="uk-UA" dirty="0" smtClean="0"/>
              <a:t>Акації </a:t>
            </a:r>
            <a:r>
              <a:rPr lang="uk-UA" dirty="0"/>
              <a:t>стояли в цвіту, заквітчані безліччю білих </a:t>
            </a:r>
            <a:r>
              <a:rPr lang="uk-UA" dirty="0" smtClean="0"/>
              <a:t>китиць.</a:t>
            </a:r>
          </a:p>
          <a:p>
            <a:r>
              <a:rPr lang="uk-UA" dirty="0" smtClean="0"/>
              <a:t>Незважаючи </a:t>
            </a:r>
            <a:r>
              <a:rPr lang="uk-UA" dirty="0"/>
              <a:t>на погану погоду, біля під’їзду театру панувало </a:t>
            </a:r>
            <a:r>
              <a:rPr lang="uk-UA" dirty="0" smtClean="0"/>
              <a:t>пожвавлення.</a:t>
            </a:r>
          </a:p>
          <a:p>
            <a:r>
              <a:rPr lang="uk-UA" dirty="0" smtClean="0"/>
              <a:t>Там </a:t>
            </a:r>
            <a:r>
              <a:rPr lang="uk-UA" dirty="0"/>
              <a:t>могили з буйним вітром в степу розмовляють, </a:t>
            </a:r>
            <a:r>
              <a:rPr lang="uk-UA" dirty="0" err="1"/>
              <a:t>розмовляють</a:t>
            </a:r>
            <a:r>
              <a:rPr lang="uk-UA" dirty="0"/>
              <a:t> </a:t>
            </a:r>
            <a:r>
              <a:rPr lang="uk-UA" dirty="0" smtClean="0"/>
              <a:t>сумуючи</a:t>
            </a:r>
            <a:r>
              <a:rPr lang="uk-UA" i="1" dirty="0" smtClean="0"/>
              <a:t>.</a:t>
            </a:r>
          </a:p>
          <a:p>
            <a:r>
              <a:rPr lang="uk-UA" dirty="0" smtClean="0"/>
              <a:t>Ягід </a:t>
            </a:r>
            <a:r>
              <a:rPr lang="uk-UA" dirty="0"/>
              <a:t>навколо, особливо дикої малини, була сила-силенна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46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Виконати вправу 35.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049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485</TotalTime>
  <Words>479</Words>
  <Application>Microsoft Office PowerPoint</Application>
  <PresentationFormat>Экран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Pushpin</vt:lpstr>
      <vt:lpstr>Тема уроку:  Розділові знаки у простому ускладненому реченні</vt:lpstr>
      <vt:lpstr>Просте ускладнене речення</vt:lpstr>
      <vt:lpstr> Речення вважається ускладненим, якщо у ньому є:</vt:lpstr>
      <vt:lpstr>Ускладнене речення у рядку:</vt:lpstr>
      <vt:lpstr>Вправа. Випишіть речення з однорідними членами і підкресліть їх.</vt:lpstr>
      <vt:lpstr>Вправа. Вставте на місці пропусків звертання, вибравши слова з довідки. Розставте розділові знаки. </vt:lpstr>
      <vt:lpstr>Вправа. Запишіть речення, з’ясуйте , чим вони ускладнені. Поясніть розділові знаки.</vt:lpstr>
      <vt:lpstr>Домашнє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 Ускладнене Речення</dc:title>
  <dc:creator>Lera</dc:creator>
  <cp:lastModifiedBy>Пользователь Windows</cp:lastModifiedBy>
  <cp:revision>43</cp:revision>
  <dcterms:created xsi:type="dcterms:W3CDTF">2006-08-16T00:00:00Z</dcterms:created>
  <dcterms:modified xsi:type="dcterms:W3CDTF">2020-09-07T19:21:42Z</dcterms:modified>
</cp:coreProperties>
</file>