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10" r:id="rId2"/>
    <p:sldMasterId id="2147483822" r:id="rId3"/>
  </p:sldMasterIdLst>
  <p:notesMasterIdLst>
    <p:notesMasterId r:id="rId9"/>
  </p:notesMasterIdLst>
  <p:sldIdLst>
    <p:sldId id="256" r:id="rId4"/>
    <p:sldId id="261" r:id="rId5"/>
    <p:sldId id="287" r:id="rId6"/>
    <p:sldId id="266" r:id="rId7"/>
    <p:sldId id="259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8F27"/>
    <a:srgbClr val="000099"/>
    <a:srgbClr val="003399"/>
    <a:srgbClr val="FF6600"/>
    <a:srgbClr val="993366"/>
    <a:srgbClr val="CC0066"/>
    <a:srgbClr val="FF6699"/>
    <a:srgbClr val="FFFF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6" autoAdjust="0"/>
    <p:restoredTop sz="94717" autoAdjust="0"/>
  </p:normalViewPr>
  <p:slideViewPr>
    <p:cSldViewPr>
      <p:cViewPr varScale="1">
        <p:scale>
          <a:sx n="59" d="100"/>
          <a:sy n="59" d="100"/>
        </p:scale>
        <p:origin x="152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1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8E9B080-1820-4556-A0F0-E8836F9F5C2C}" type="datetimeFigureOut">
              <a:rPr lang="ru-RU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52E041A-80C7-48F4-9194-889F6DB80BB3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6908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2E041A-80C7-48F4-9194-889F6DB80BB3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8F8574-F880-46B7-88CF-6229F5478EB3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2D9F53F-6FF5-426E-96F7-5260DFFCF33C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BC7A76-2598-488C-B65E-D47894CDAB3B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76C812-2A5D-4895-A464-D38CFF6348DD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6597895D-93C7-4ED2-87C0-ECDA50A15C3F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AE43A3-9861-466B-B1E7-F1D0A1C731C5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7D8F8574-F880-46B7-88CF-6229F5478EB3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D2D9F53F-6FF5-426E-96F7-5260DFFCF33C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3116A4-FD6C-420F-8719-4FC87406F517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4A9EB4-2A86-4FCA-9D42-82155DC3A5DC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fld id="{8F0FDD97-ECD2-466A-90FC-48C028A41C1B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2F7E5606-3BC0-439C-914B-F577E9CE0C70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C2D644-ECE2-4F7A-B851-F4E6DC71FAA9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755D5-FF98-4035-8F8F-01045614FB69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9504A4-1480-4A20-9396-83C0D8B6641D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E6B4EC-1094-43B7-8A32-5BABBE04AAC0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ED8207-4317-4EA5-9029-BC4CC16650EC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B61F29-2308-4B13-AED7-AAB9D0865628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60903F-BFA8-44E2-8FBA-E97FA4CF0DF2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D94C3B-8BBF-4C2B-B083-C046F8C4054C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145A2D-5E4A-47E8-8C75-E41164F38C87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1DDC0-F698-4B78-9C75-4FF4DA958B95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3116A4-FD6C-420F-8719-4FC87406F517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1C4A9EB4-2A86-4FCA-9D42-82155DC3A5DC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F2666D-1AEB-4A58-932B-9AD6BA0C32E6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BCB14-043D-4FE1-BFDF-6485DC4906F8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BC7A76-2598-488C-B65E-D47894CDAB3B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76C812-2A5D-4895-A464-D38CFF6348DD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AE43A3-9861-466B-B1E7-F1D0A1C731C5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97895D-93C7-4ED2-87C0-ECDA50A15C3F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8F8574-F880-46B7-88CF-6229F5478EB3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D9F53F-6FF5-426E-96F7-5260DFFCF33C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3116A4-FD6C-420F-8719-4FC87406F517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4A9EB4-2A86-4FCA-9D42-82155DC3A5DC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0FDD97-ECD2-466A-90FC-48C028A41C1B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7E5606-3BC0-439C-914B-F577E9CE0C70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C2D644-ECE2-4F7A-B851-F4E6DC71FAA9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755D5-FF98-4035-8F8F-01045614FB69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9504A4-1480-4A20-9396-83C0D8B6641D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E6B4EC-1094-43B7-8A32-5BABBE04AAC0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ED8207-4317-4EA5-9029-BC4CC16650EC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B61F29-2308-4B13-AED7-AAB9D0865628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60903F-BFA8-44E2-8FBA-E97FA4CF0DF2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D94C3B-8BBF-4C2B-B083-C046F8C4054C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0FDD97-ECD2-466A-90FC-48C028A41C1B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F7E5606-3BC0-439C-914B-F577E9CE0C70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145A2D-5E4A-47E8-8C75-E41164F38C87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41DDC0-F698-4B78-9C75-4FF4DA958B95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F2666D-1AEB-4A58-932B-9AD6BA0C32E6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9BCB14-043D-4FE1-BFDF-6485DC4906F8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BC7A76-2598-488C-B65E-D47894CDAB3B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76C812-2A5D-4895-A464-D38CFF6348DD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AE43A3-9861-466B-B1E7-F1D0A1C731C5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97895D-93C7-4ED2-87C0-ECDA50A15C3F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fld id="{56C2D644-ECE2-4F7A-B851-F4E6DC71FAA9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755D5-FF98-4035-8F8F-01045614FB69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9504A4-1480-4A20-9396-83C0D8B6641D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18E6B4EC-1094-43B7-8A32-5BABBE04AAC0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ED8207-4317-4EA5-9029-BC4CC16650EC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89B61F29-2308-4B13-AED7-AAB9D0865628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60903F-BFA8-44E2-8FBA-E97FA4CF0DF2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0D94C3B-8BBF-4C2B-B083-C046F8C4054C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141DDC0-F698-4B78-9C75-4FF4DA958B95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145A2D-5E4A-47E8-8C75-E41164F38C87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3C9BCB14-043D-4FE1-BFDF-6485DC4906F8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fld id="{11F2666D-1AEB-4A58-932B-9AD6BA0C32E6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8852911-3599-4CE0-A95D-70AED0391132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59A0EF4-7FC2-4B0D-951C-220A5B0AD7DE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8852911-3599-4CE0-A95D-70AED0391132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59A0EF4-7FC2-4B0D-951C-220A5B0AD7DE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8852911-3599-4CE0-A95D-70AED0391132}" type="datetimeFigureOut">
              <a:rPr lang="ru-RU" smtClean="0"/>
              <a:pPr>
                <a:defRPr/>
              </a:pPr>
              <a:t>05.09.2026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59A0EF4-7FC2-4B0D-951C-220A5B0AD7DE}" type="slidenum">
              <a:rPr lang="ru-RU" smtClean="0"/>
              <a:pPr>
                <a:defRPr/>
              </a:pPr>
              <a:t>‹№›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62689" cy="3096344"/>
          </a:xfrm>
        </p:spPr>
        <p:txBody>
          <a:bodyPr>
            <a:normAutofit/>
          </a:bodyPr>
          <a:lstStyle/>
          <a:p>
            <a:r>
              <a:rPr lang="uk-UA" sz="4800" b="1" dirty="0">
                <a:solidFill>
                  <a:srgbClr val="FF0000"/>
                </a:solidFill>
              </a:rPr>
              <a:t>Діалог. Розділові знаки при діалозі </a:t>
            </a:r>
            <a:br>
              <a:rPr lang="uk-UA" sz="4800" b="1" dirty="0">
                <a:solidFill>
                  <a:srgbClr val="FF0000"/>
                </a:solidFill>
              </a:rPr>
            </a:br>
            <a:endParaRPr lang="ru-RU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789040"/>
            <a:ext cx="47434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0" y="152400"/>
            <a:ext cx="6972300" cy="990600"/>
          </a:xfrm>
        </p:spPr>
        <p:txBody>
          <a:bodyPr/>
          <a:lstStyle/>
          <a:p>
            <a:pPr algn="ctr" eaLnBrk="1" hangingPunct="1"/>
            <a:r>
              <a:rPr lang="uk-UA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Запам'ятай</a:t>
            </a:r>
            <a:r>
              <a:rPr lang="uk-UA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31640" y="1628800"/>
            <a:ext cx="7476356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uk-UA" sz="5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Діалог </a:t>
            </a:r>
            <a:r>
              <a:rPr lang="uk-UA" sz="5400" b="1" i="1" dirty="0">
                <a:latin typeface="Times New Roman" pitchFamily="18" charset="0"/>
                <a:cs typeface="Times New Roman" pitchFamily="18" charset="0"/>
              </a:rPr>
              <a:t>– розмова двох осіб.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uk-UA" sz="5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Репліка</a:t>
            </a:r>
            <a:r>
              <a:rPr lang="uk-UA" sz="5400" b="1" i="1" dirty="0">
                <a:latin typeface="Times New Roman" pitchFamily="18" charset="0"/>
                <a:cs typeface="Times New Roman" pitchFamily="18" charset="0"/>
              </a:rPr>
              <a:t> – одне висловлення одного учасника діалогу.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71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/>
                </a:solidFill>
              </a:rPr>
              <a:t>Розділові знаки при діалозі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4000" b="1" dirty="0"/>
              <a:t>Слова автора:</a:t>
            </a:r>
          </a:p>
          <a:p>
            <a:pPr>
              <a:buFontTx/>
              <a:buChar char="-"/>
            </a:pPr>
            <a:r>
              <a:rPr lang="uk-UA" sz="4000" b="1" dirty="0">
                <a:solidFill>
                  <a:schemeClr val="accent1">
                    <a:lumMod val="50000"/>
                  </a:schemeClr>
                </a:solidFill>
              </a:rPr>
              <a:t>Репліка 1.</a:t>
            </a:r>
          </a:p>
          <a:p>
            <a:pPr>
              <a:buFontTx/>
              <a:buChar char="-"/>
            </a:pPr>
            <a:r>
              <a:rPr lang="uk-UA" sz="4000" b="1" dirty="0">
                <a:solidFill>
                  <a:srgbClr val="0F8F27"/>
                </a:solidFill>
              </a:rPr>
              <a:t>Репліка 2</a:t>
            </a:r>
            <a:r>
              <a:rPr lang="uk-UA" sz="4000" dirty="0"/>
              <a:t>, - </a:t>
            </a:r>
            <a:r>
              <a:rPr lang="uk-UA" sz="4000" b="1" dirty="0"/>
              <a:t>слова автора.</a:t>
            </a:r>
          </a:p>
          <a:p>
            <a:pPr>
              <a:buFontTx/>
              <a:buChar char="-"/>
            </a:pPr>
            <a:r>
              <a:rPr lang="uk-UA" sz="4000" b="1" dirty="0">
                <a:solidFill>
                  <a:schemeClr val="accent1">
                    <a:lumMod val="50000"/>
                  </a:schemeClr>
                </a:solidFill>
              </a:rPr>
              <a:t>Репліка 1.</a:t>
            </a:r>
          </a:p>
          <a:p>
            <a:pPr>
              <a:buFontTx/>
              <a:buChar char="-"/>
            </a:pPr>
            <a:r>
              <a:rPr lang="uk-UA" sz="4000" b="1" dirty="0">
                <a:solidFill>
                  <a:srgbClr val="0F8F27"/>
                </a:solidFill>
              </a:rPr>
              <a:t>Репліка 2.</a:t>
            </a:r>
          </a:p>
          <a:p>
            <a:pPr marL="0" indent="0">
              <a:buNone/>
            </a:pPr>
            <a:r>
              <a:rPr lang="uk-UA" sz="4000" b="1" dirty="0"/>
              <a:t>Слова автора.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37331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0" y="0"/>
            <a:ext cx="2000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000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Зверни увагу!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51520" y="928688"/>
            <a:ext cx="8249543" cy="4804568"/>
          </a:xfrm>
        </p:spPr>
        <p:txBody>
          <a:bodyPr>
            <a:noAutofit/>
          </a:bodyPr>
          <a:lstStyle/>
          <a:p>
            <a:pPr algn="just" eaLnBrk="1" hangingPunct="1"/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Коли діалог не розбивається на абзаци, а репліки записуються одна за одною, то кожна з них береться в лапки, а між ними ставиться тире.</a:t>
            </a:r>
          </a:p>
          <a:p>
            <a:pPr marL="0" indent="0" algn="just" eaLnBrk="1" hangingPunct="1">
              <a:buNone/>
            </a:pPr>
            <a:r>
              <a:rPr lang="uk-UA" sz="4000" b="1" i="1" dirty="0">
                <a:solidFill>
                  <a:srgbClr val="0F8F27"/>
                </a:solidFill>
                <a:latin typeface="Times New Roman" pitchFamily="18" charset="0"/>
                <a:cs typeface="Times New Roman" pitchFamily="18" charset="0"/>
              </a:rPr>
              <a:t>Наприклад:</a:t>
            </a:r>
            <a:r>
              <a:rPr lang="uk-UA" sz="40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b="1" i="1" dirty="0">
                <a:latin typeface="Times New Roman" pitchFamily="18" charset="0"/>
                <a:cs typeface="Times New Roman" pitchFamily="18" charset="0"/>
              </a:rPr>
              <a:t>“ Куди їдете?” – “ До Києва. ” – “А мене підкинете? –       “ Сідайте. ”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446712" cy="75895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Розрізняй: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-19327" y="2278856"/>
            <a:ext cx="3214687" cy="350043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Діалог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5336580" y="44624"/>
            <a:ext cx="4071619" cy="298608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Монолог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Пятно 1 4"/>
          <p:cNvSpPr/>
          <p:nvPr/>
        </p:nvSpPr>
        <p:spPr>
          <a:xfrm>
            <a:off x="3700934" y="3133958"/>
            <a:ext cx="5143500" cy="314039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Полілог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5224" y="4855369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http://s58.radikal.ru/i160/1006/5f/1f676b22cc4f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4357688"/>
            <a:ext cx="2071687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 descr="http://i056.radikal.ru/1006/ab/06e4d8dc64c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32656"/>
            <a:ext cx="268128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1257</TotalTime>
  <Words>109</Words>
  <Application>Microsoft Office PowerPoint</Application>
  <PresentationFormat>Екран (4:3)</PresentationFormat>
  <Paragraphs>19</Paragraphs>
  <Slides>5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10</vt:i4>
      </vt:variant>
      <vt:variant>
        <vt:lpstr>Тема</vt:lpstr>
      </vt:variant>
      <vt:variant>
        <vt:i4>3</vt:i4>
      </vt:variant>
      <vt:variant>
        <vt:lpstr>Заголовки слайдів</vt:lpstr>
      </vt:variant>
      <vt:variant>
        <vt:i4>5</vt:i4>
      </vt:variant>
    </vt:vector>
  </HeadingPairs>
  <TitlesOfParts>
    <vt:vector size="18" baseType="lpstr">
      <vt:lpstr>Arial</vt:lpstr>
      <vt:lpstr>Bookman Old Style</vt:lpstr>
      <vt:lpstr>Calibri</vt:lpstr>
      <vt:lpstr>Cambria</vt:lpstr>
      <vt:lpstr>Georgia</vt:lpstr>
      <vt:lpstr>Gill Sans MT</vt:lpstr>
      <vt:lpstr>Times New Roman</vt:lpstr>
      <vt:lpstr>Wingdings</vt:lpstr>
      <vt:lpstr>Wingdings 2</vt:lpstr>
      <vt:lpstr>Wingdings 3</vt:lpstr>
      <vt:lpstr>Официальная</vt:lpstr>
      <vt:lpstr>Начальная</vt:lpstr>
      <vt:lpstr>Тема Office</vt:lpstr>
      <vt:lpstr>Діалог. Розділові знаки при діалозі  </vt:lpstr>
      <vt:lpstr>Запам'ятай:</vt:lpstr>
      <vt:lpstr>Розділові знаки при діалозі</vt:lpstr>
      <vt:lpstr>Зверни увагу!</vt:lpstr>
      <vt:lpstr>Розрізняй: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Діалог. Розділові знаки в діалозі</dc:title>
  <dc:creator>Ірина</dc:creator>
  <cp:lastModifiedBy>Елена Зайцева</cp:lastModifiedBy>
  <cp:revision>150</cp:revision>
  <dcterms:modified xsi:type="dcterms:W3CDTF">2026-09-05T16:37:33Z</dcterms:modified>
</cp:coreProperties>
</file>