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82" r:id="rId4"/>
    <p:sldId id="291" r:id="rId5"/>
    <p:sldId id="281" r:id="rId6"/>
    <p:sldId id="283" r:id="rId7"/>
    <p:sldId id="284" r:id="rId8"/>
    <p:sldId id="285" r:id="rId9"/>
    <p:sldId id="286" r:id="rId10"/>
    <p:sldId id="292" r:id="rId11"/>
    <p:sldId id="293" r:id="rId12"/>
    <p:sldId id="288" r:id="rId13"/>
    <p:sldId id="289" r:id="rId14"/>
    <p:sldId id="29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ra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BA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C64976-9AF3-458E-9E0E-AB8C1B816A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6AB363-909D-49AD-8439-8EC29D3D3D18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uk-UA" sz="2400" b="1" dirty="0" smtClean="0">
              <a:solidFill>
                <a:srgbClr val="002060"/>
              </a:solidFill>
            </a:rPr>
            <a:t>З головним членом </a:t>
          </a:r>
        </a:p>
        <a:p>
          <a:pPr>
            <a:spcAft>
              <a:spcPts val="0"/>
            </a:spcAft>
          </a:pPr>
          <a:r>
            <a:rPr lang="uk-UA" sz="2400" b="1" dirty="0" smtClean="0">
              <a:solidFill>
                <a:srgbClr val="002060"/>
              </a:solidFill>
            </a:rPr>
            <a:t>у формі присудка</a:t>
          </a:r>
          <a:endParaRPr lang="ru-RU" sz="2400" b="1" dirty="0">
            <a:solidFill>
              <a:srgbClr val="002060"/>
            </a:solidFill>
          </a:endParaRPr>
        </a:p>
      </dgm:t>
    </dgm:pt>
    <dgm:pt modelId="{38E579D1-2E44-4F61-9944-68FAAB58F4AA}" type="parTrans" cxnId="{509581D2-FEBE-4838-8D8A-85D0A21D45C2}">
      <dgm:prSet/>
      <dgm:spPr/>
      <dgm:t>
        <a:bodyPr/>
        <a:lstStyle/>
        <a:p>
          <a:endParaRPr lang="ru-RU"/>
        </a:p>
      </dgm:t>
    </dgm:pt>
    <dgm:pt modelId="{0E578AB6-59B8-4201-A372-9C29F32ADAF0}" type="sibTrans" cxnId="{509581D2-FEBE-4838-8D8A-85D0A21D45C2}">
      <dgm:prSet/>
      <dgm:spPr/>
      <dgm:t>
        <a:bodyPr/>
        <a:lstStyle/>
        <a:p>
          <a:endParaRPr lang="ru-RU"/>
        </a:p>
      </dgm:t>
    </dgm:pt>
    <dgm:pt modelId="{0FA1F7EA-0C01-4C7B-9427-EE59DFEA2CF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b="1" dirty="0" smtClean="0">
              <a:solidFill>
                <a:schemeClr val="tx2">
                  <a:lumMod val="50000"/>
                </a:schemeClr>
              </a:solidFill>
            </a:rPr>
            <a:t>означено-особові</a:t>
          </a:r>
          <a:endParaRPr lang="ru-RU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06D2099B-D7DD-45A6-9DF5-A4F57B942356}" type="parTrans" cxnId="{48640FD8-F7C2-458F-AA14-392D42BE3B96}">
      <dgm:prSet/>
      <dgm:spPr/>
      <dgm:t>
        <a:bodyPr/>
        <a:lstStyle/>
        <a:p>
          <a:endParaRPr lang="ru-RU"/>
        </a:p>
      </dgm:t>
    </dgm:pt>
    <dgm:pt modelId="{B8726202-8EEC-42C4-BAF0-21AD3DF33491}" type="sibTrans" cxnId="{48640FD8-F7C2-458F-AA14-392D42BE3B96}">
      <dgm:prSet/>
      <dgm:spPr/>
      <dgm:t>
        <a:bodyPr/>
        <a:lstStyle/>
        <a:p>
          <a:endParaRPr lang="ru-RU"/>
        </a:p>
      </dgm:t>
    </dgm:pt>
    <dgm:pt modelId="{43AAD263-93A5-410B-B837-4161CABB420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b="1" dirty="0" smtClean="0">
              <a:solidFill>
                <a:schemeClr val="tx2">
                  <a:lumMod val="50000"/>
                </a:schemeClr>
              </a:solidFill>
            </a:rPr>
            <a:t>неозначено-особов</a:t>
          </a:r>
          <a:r>
            <a:rPr lang="uk-UA" sz="1300" dirty="0" smtClean="0"/>
            <a:t>і</a:t>
          </a:r>
          <a:endParaRPr lang="ru-RU" sz="1300" dirty="0"/>
        </a:p>
      </dgm:t>
    </dgm:pt>
    <dgm:pt modelId="{A9A17EBB-FDE8-4841-8A99-4C8B76D2B80C}" type="parTrans" cxnId="{2F997FE1-AC04-473E-A466-003283D72E08}">
      <dgm:prSet/>
      <dgm:spPr/>
      <dgm:t>
        <a:bodyPr/>
        <a:lstStyle/>
        <a:p>
          <a:endParaRPr lang="ru-RU"/>
        </a:p>
      </dgm:t>
    </dgm:pt>
    <dgm:pt modelId="{E7D3A3B1-A8DD-4482-82A0-B9BABC795408}" type="sibTrans" cxnId="{2F997FE1-AC04-473E-A466-003283D72E08}">
      <dgm:prSet/>
      <dgm:spPr/>
      <dgm:t>
        <a:bodyPr/>
        <a:lstStyle/>
        <a:p>
          <a:endParaRPr lang="ru-RU"/>
        </a:p>
      </dgm:t>
    </dgm:pt>
    <dgm:pt modelId="{41E44DB9-B982-40D0-8E22-F1104757EFBA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uk-UA" sz="2400" b="1" dirty="0" smtClean="0">
              <a:solidFill>
                <a:srgbClr val="002060"/>
              </a:solidFill>
            </a:rPr>
            <a:t>З головним членом</a:t>
          </a:r>
        </a:p>
        <a:p>
          <a:pPr>
            <a:spcAft>
              <a:spcPts val="0"/>
            </a:spcAft>
          </a:pPr>
          <a:r>
            <a:rPr lang="uk-UA" sz="2400" b="1" dirty="0" smtClean="0">
              <a:solidFill>
                <a:srgbClr val="002060"/>
              </a:solidFill>
            </a:rPr>
            <a:t>у формі підмета</a:t>
          </a:r>
          <a:endParaRPr lang="ru-RU" sz="2400" b="1" dirty="0">
            <a:solidFill>
              <a:srgbClr val="002060"/>
            </a:solidFill>
          </a:endParaRPr>
        </a:p>
      </dgm:t>
    </dgm:pt>
    <dgm:pt modelId="{7DCCD5C8-8E81-4313-995C-1909473F38D5}" type="parTrans" cxnId="{6CC0323F-6D1A-45F9-8D80-36AC39B2703B}">
      <dgm:prSet/>
      <dgm:spPr/>
      <dgm:t>
        <a:bodyPr/>
        <a:lstStyle/>
        <a:p>
          <a:endParaRPr lang="ru-RU"/>
        </a:p>
      </dgm:t>
    </dgm:pt>
    <dgm:pt modelId="{DC12AB26-AE55-4E75-95E4-79D48CF27337}" type="sibTrans" cxnId="{6CC0323F-6D1A-45F9-8D80-36AC39B2703B}">
      <dgm:prSet/>
      <dgm:spPr/>
      <dgm:t>
        <a:bodyPr/>
        <a:lstStyle/>
        <a:p>
          <a:endParaRPr lang="ru-RU"/>
        </a:p>
      </dgm:t>
    </dgm:pt>
    <dgm:pt modelId="{89795965-4983-4508-B6A4-592EB72BCC8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b="1" dirty="0" smtClean="0">
              <a:solidFill>
                <a:schemeClr val="tx2">
                  <a:lumMod val="50000"/>
                </a:schemeClr>
              </a:solidFill>
            </a:rPr>
            <a:t>називні </a:t>
          </a:r>
          <a:endParaRPr lang="ru-RU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AA6BBD02-27BE-4331-9460-973A0EB46C1C}" type="parTrans" cxnId="{3DE0F319-B33B-4BA8-A8A8-926980BEF751}">
      <dgm:prSet/>
      <dgm:spPr/>
      <dgm:t>
        <a:bodyPr/>
        <a:lstStyle/>
        <a:p>
          <a:endParaRPr lang="ru-RU"/>
        </a:p>
      </dgm:t>
    </dgm:pt>
    <dgm:pt modelId="{DF48BF75-03F1-42EC-8E38-BF03393B2EC5}" type="sibTrans" cxnId="{3DE0F319-B33B-4BA8-A8A8-926980BEF751}">
      <dgm:prSet/>
      <dgm:spPr/>
      <dgm:t>
        <a:bodyPr/>
        <a:lstStyle/>
        <a:p>
          <a:endParaRPr lang="ru-RU"/>
        </a:p>
      </dgm:t>
    </dgm:pt>
    <dgm:pt modelId="{DFBE672A-5047-4558-A253-E131D55257EE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b="1" dirty="0" smtClean="0">
              <a:solidFill>
                <a:schemeClr val="tx2">
                  <a:lumMod val="50000"/>
                </a:schemeClr>
              </a:solidFill>
            </a:rPr>
            <a:t>узагальнено-особові</a:t>
          </a:r>
          <a:endParaRPr lang="ru-RU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5C31002A-9B16-4235-8AD1-51B98311D5AE}" type="parTrans" cxnId="{2CC46487-3F53-4381-8850-CA2F80430E76}">
      <dgm:prSet/>
      <dgm:spPr/>
      <dgm:t>
        <a:bodyPr/>
        <a:lstStyle/>
        <a:p>
          <a:endParaRPr lang="ru-RU"/>
        </a:p>
      </dgm:t>
    </dgm:pt>
    <dgm:pt modelId="{CFCF0C6F-46AE-420A-A24D-17DCFDD9BB63}" type="sibTrans" cxnId="{2CC46487-3F53-4381-8850-CA2F80430E76}">
      <dgm:prSet/>
      <dgm:spPr/>
      <dgm:t>
        <a:bodyPr/>
        <a:lstStyle/>
        <a:p>
          <a:endParaRPr lang="ru-RU"/>
        </a:p>
      </dgm:t>
    </dgm:pt>
    <dgm:pt modelId="{88F1D511-6E35-42E0-88C5-2AF1C9F2022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b="1" dirty="0" smtClean="0">
              <a:solidFill>
                <a:schemeClr val="tx2">
                  <a:lumMod val="50000"/>
                </a:schemeClr>
              </a:solidFill>
            </a:rPr>
            <a:t>безособові</a:t>
          </a:r>
          <a:r>
            <a:rPr lang="uk-UA" sz="1300" dirty="0" smtClean="0"/>
            <a:t> </a:t>
          </a:r>
          <a:endParaRPr lang="ru-RU" sz="1300" dirty="0"/>
        </a:p>
      </dgm:t>
    </dgm:pt>
    <dgm:pt modelId="{7050C253-8D52-40B1-AC58-1B359F19F70E}" type="parTrans" cxnId="{4ACEA75B-3713-43C3-BF9A-9ED4D80CB5CF}">
      <dgm:prSet/>
      <dgm:spPr/>
      <dgm:t>
        <a:bodyPr/>
        <a:lstStyle/>
        <a:p>
          <a:endParaRPr lang="ru-RU"/>
        </a:p>
      </dgm:t>
    </dgm:pt>
    <dgm:pt modelId="{8DD141EE-A432-4A14-AA94-4280649127D2}" type="sibTrans" cxnId="{4ACEA75B-3713-43C3-BF9A-9ED4D80CB5CF}">
      <dgm:prSet/>
      <dgm:spPr/>
      <dgm:t>
        <a:bodyPr/>
        <a:lstStyle/>
        <a:p>
          <a:endParaRPr lang="ru-RU"/>
        </a:p>
      </dgm:t>
    </dgm:pt>
    <dgm:pt modelId="{17499EF6-AF1B-4378-B6B3-AE16CC1C94D7}" type="pres">
      <dgm:prSet presAssocID="{FFC64976-9AF3-458E-9E0E-AB8C1B816A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1CFBB4B-4049-4432-A6D2-14BA5795716F}" type="pres">
      <dgm:prSet presAssocID="{D06AB363-909D-49AD-8439-8EC29D3D3D18}" presName="root" presStyleCnt="0"/>
      <dgm:spPr/>
    </dgm:pt>
    <dgm:pt modelId="{3AA0D2C4-C88D-46A2-A94B-C1149E4D2B38}" type="pres">
      <dgm:prSet presAssocID="{D06AB363-909D-49AD-8439-8EC29D3D3D18}" presName="rootComposite" presStyleCnt="0"/>
      <dgm:spPr/>
    </dgm:pt>
    <dgm:pt modelId="{FE31AAE7-EF1A-46FD-ABD8-8AEAA3C25240}" type="pres">
      <dgm:prSet presAssocID="{D06AB363-909D-49AD-8439-8EC29D3D3D18}" presName="rootText" presStyleLbl="node1" presStyleIdx="0" presStyleCnt="2" custScaleX="369644" custScaleY="155343"/>
      <dgm:spPr/>
    </dgm:pt>
    <dgm:pt modelId="{C8CC63D3-599C-4AA3-A9E6-54FFF58ECC3A}" type="pres">
      <dgm:prSet presAssocID="{D06AB363-909D-49AD-8439-8EC29D3D3D18}" presName="rootConnector" presStyleLbl="node1" presStyleIdx="0" presStyleCnt="2"/>
      <dgm:spPr/>
    </dgm:pt>
    <dgm:pt modelId="{FF4ED226-2CE0-4D8A-897D-99C4508A5EAF}" type="pres">
      <dgm:prSet presAssocID="{D06AB363-909D-49AD-8439-8EC29D3D3D18}" presName="childShape" presStyleCnt="0"/>
      <dgm:spPr/>
    </dgm:pt>
    <dgm:pt modelId="{C9E10EEC-6403-4F46-A881-AD804D6DD9C1}" type="pres">
      <dgm:prSet presAssocID="{06D2099B-D7DD-45A6-9DF5-A4F57B942356}" presName="Name13" presStyleLbl="parChTrans1D2" presStyleIdx="0" presStyleCnt="5"/>
      <dgm:spPr/>
    </dgm:pt>
    <dgm:pt modelId="{81227599-B950-41A1-BD5D-65DFF60B5E40}" type="pres">
      <dgm:prSet presAssocID="{0FA1F7EA-0C01-4C7B-9427-EE59DFEA2CFD}" presName="childText" presStyleLbl="bgAcc1" presStyleIdx="0" presStyleCnt="5" custScaleX="333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E99AC-7086-41AD-B63A-7E1AAAE5216C}" type="pres">
      <dgm:prSet presAssocID="{A9A17EBB-FDE8-4841-8A99-4C8B76D2B80C}" presName="Name13" presStyleLbl="parChTrans1D2" presStyleIdx="1" presStyleCnt="5"/>
      <dgm:spPr/>
    </dgm:pt>
    <dgm:pt modelId="{47132424-F081-4557-8FC5-695A028AD9AC}" type="pres">
      <dgm:prSet presAssocID="{43AAD263-93A5-410B-B837-4161CABB420A}" presName="childText" presStyleLbl="bgAcc1" presStyleIdx="1" presStyleCnt="5" custScaleX="321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B9C32-C7D9-4951-85AD-BD02D789FDF5}" type="pres">
      <dgm:prSet presAssocID="{5C31002A-9B16-4235-8AD1-51B98311D5AE}" presName="Name13" presStyleLbl="parChTrans1D2" presStyleIdx="2" presStyleCnt="5"/>
      <dgm:spPr/>
    </dgm:pt>
    <dgm:pt modelId="{CC5A05D0-04DD-42D5-9CE2-0784340159A7}" type="pres">
      <dgm:prSet presAssocID="{DFBE672A-5047-4558-A253-E131D55257EE}" presName="childText" presStyleLbl="bgAcc1" presStyleIdx="2" presStyleCnt="5" custScaleX="324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BF173-8689-4223-9B03-A5DFA2936721}" type="pres">
      <dgm:prSet presAssocID="{7050C253-8D52-40B1-AC58-1B359F19F70E}" presName="Name13" presStyleLbl="parChTrans1D2" presStyleIdx="3" presStyleCnt="5"/>
      <dgm:spPr/>
    </dgm:pt>
    <dgm:pt modelId="{81FDE173-80B7-4216-91BE-CE6E272CD52F}" type="pres">
      <dgm:prSet presAssocID="{88F1D511-6E35-42E0-88C5-2AF1C9F2022C}" presName="childText" presStyleLbl="bgAcc1" presStyleIdx="3" presStyleCnt="5" custScaleX="324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87B1E-F78D-49F9-B4AB-25EB4DECCE55}" type="pres">
      <dgm:prSet presAssocID="{41E44DB9-B982-40D0-8E22-F1104757EFBA}" presName="root" presStyleCnt="0"/>
      <dgm:spPr/>
    </dgm:pt>
    <dgm:pt modelId="{5EF945D3-D3D6-4F62-8F41-4C5050530193}" type="pres">
      <dgm:prSet presAssocID="{41E44DB9-B982-40D0-8E22-F1104757EFBA}" presName="rootComposite" presStyleCnt="0"/>
      <dgm:spPr/>
    </dgm:pt>
    <dgm:pt modelId="{5A218483-0E2F-4288-8037-6B64B2B3A8E5}" type="pres">
      <dgm:prSet presAssocID="{41E44DB9-B982-40D0-8E22-F1104757EFBA}" presName="rootText" presStyleLbl="node1" presStyleIdx="1" presStyleCnt="2" custScaleX="347284" custScaleY="174870"/>
      <dgm:spPr/>
    </dgm:pt>
    <dgm:pt modelId="{3CF2A951-D0BB-4957-A45F-5ED39606FD02}" type="pres">
      <dgm:prSet presAssocID="{41E44DB9-B982-40D0-8E22-F1104757EFBA}" presName="rootConnector" presStyleLbl="node1" presStyleIdx="1" presStyleCnt="2"/>
      <dgm:spPr/>
    </dgm:pt>
    <dgm:pt modelId="{9089635C-87FF-4006-A3E6-86B4EA7365C2}" type="pres">
      <dgm:prSet presAssocID="{41E44DB9-B982-40D0-8E22-F1104757EFBA}" presName="childShape" presStyleCnt="0"/>
      <dgm:spPr/>
    </dgm:pt>
    <dgm:pt modelId="{CA711A52-5EB3-45E9-BBD9-7069AA9A86FD}" type="pres">
      <dgm:prSet presAssocID="{AA6BBD02-27BE-4331-9460-973A0EB46C1C}" presName="Name13" presStyleLbl="parChTrans1D2" presStyleIdx="4" presStyleCnt="5"/>
      <dgm:spPr/>
    </dgm:pt>
    <dgm:pt modelId="{714B9C5D-FA79-416B-A1FB-56D43F01994D}" type="pres">
      <dgm:prSet presAssocID="{89795965-4983-4508-B6A4-592EB72BCC89}" presName="childText" presStyleLbl="bgAcc1" presStyleIdx="4" presStyleCnt="5" custScaleX="216267" custLinFactNeighborX="3179" custLinFactNeighborY="52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1C11E0-986C-4F35-86BD-0DA02E815007}" type="presOf" srcId="{D06AB363-909D-49AD-8439-8EC29D3D3D18}" destId="{FE31AAE7-EF1A-46FD-ABD8-8AEAA3C25240}" srcOrd="0" destOrd="0" presId="urn:microsoft.com/office/officeart/2005/8/layout/hierarchy3"/>
    <dgm:cxn modelId="{2F997FE1-AC04-473E-A466-003283D72E08}" srcId="{D06AB363-909D-49AD-8439-8EC29D3D3D18}" destId="{43AAD263-93A5-410B-B837-4161CABB420A}" srcOrd="1" destOrd="0" parTransId="{A9A17EBB-FDE8-4841-8A99-4C8B76D2B80C}" sibTransId="{E7D3A3B1-A8DD-4482-82A0-B9BABC795408}"/>
    <dgm:cxn modelId="{078F62F7-B57F-48FC-8D96-E7F8C9A65ACC}" type="presOf" srcId="{D06AB363-909D-49AD-8439-8EC29D3D3D18}" destId="{C8CC63D3-599C-4AA3-A9E6-54FFF58ECC3A}" srcOrd="1" destOrd="0" presId="urn:microsoft.com/office/officeart/2005/8/layout/hierarchy3"/>
    <dgm:cxn modelId="{FC713FB9-D587-447C-80D2-12AA9D595564}" type="presOf" srcId="{06D2099B-D7DD-45A6-9DF5-A4F57B942356}" destId="{C9E10EEC-6403-4F46-A881-AD804D6DD9C1}" srcOrd="0" destOrd="0" presId="urn:microsoft.com/office/officeart/2005/8/layout/hierarchy3"/>
    <dgm:cxn modelId="{2CC46487-3F53-4381-8850-CA2F80430E76}" srcId="{D06AB363-909D-49AD-8439-8EC29D3D3D18}" destId="{DFBE672A-5047-4558-A253-E131D55257EE}" srcOrd="2" destOrd="0" parTransId="{5C31002A-9B16-4235-8AD1-51B98311D5AE}" sibTransId="{CFCF0C6F-46AE-420A-A24D-17DCFDD9BB63}"/>
    <dgm:cxn modelId="{BD59B24D-360F-4C45-8A87-1EB5801F5457}" type="presOf" srcId="{88F1D511-6E35-42E0-88C5-2AF1C9F2022C}" destId="{81FDE173-80B7-4216-91BE-CE6E272CD52F}" srcOrd="0" destOrd="0" presId="urn:microsoft.com/office/officeart/2005/8/layout/hierarchy3"/>
    <dgm:cxn modelId="{4EBD1B90-CD99-486E-AFAD-A529A0FAAF32}" type="presOf" srcId="{43AAD263-93A5-410B-B837-4161CABB420A}" destId="{47132424-F081-4557-8FC5-695A028AD9AC}" srcOrd="0" destOrd="0" presId="urn:microsoft.com/office/officeart/2005/8/layout/hierarchy3"/>
    <dgm:cxn modelId="{2CE1E41A-6E4C-4286-9852-01AE63C314EF}" type="presOf" srcId="{7050C253-8D52-40B1-AC58-1B359F19F70E}" destId="{0E8BF173-8689-4223-9B03-A5DFA2936721}" srcOrd="0" destOrd="0" presId="urn:microsoft.com/office/officeart/2005/8/layout/hierarchy3"/>
    <dgm:cxn modelId="{AB1BE671-5D99-4A7A-B405-A7B3BB5713EE}" type="presOf" srcId="{41E44DB9-B982-40D0-8E22-F1104757EFBA}" destId="{3CF2A951-D0BB-4957-A45F-5ED39606FD02}" srcOrd="1" destOrd="0" presId="urn:microsoft.com/office/officeart/2005/8/layout/hierarchy3"/>
    <dgm:cxn modelId="{48640FD8-F7C2-458F-AA14-392D42BE3B96}" srcId="{D06AB363-909D-49AD-8439-8EC29D3D3D18}" destId="{0FA1F7EA-0C01-4C7B-9427-EE59DFEA2CFD}" srcOrd="0" destOrd="0" parTransId="{06D2099B-D7DD-45A6-9DF5-A4F57B942356}" sibTransId="{B8726202-8EEC-42C4-BAF0-21AD3DF33491}"/>
    <dgm:cxn modelId="{9B028234-2081-4C27-8423-30054F74D845}" type="presOf" srcId="{41E44DB9-B982-40D0-8E22-F1104757EFBA}" destId="{5A218483-0E2F-4288-8037-6B64B2B3A8E5}" srcOrd="0" destOrd="0" presId="urn:microsoft.com/office/officeart/2005/8/layout/hierarchy3"/>
    <dgm:cxn modelId="{48F97C23-727B-42C0-810A-B79D5B3D4561}" type="presOf" srcId="{DFBE672A-5047-4558-A253-E131D55257EE}" destId="{CC5A05D0-04DD-42D5-9CE2-0784340159A7}" srcOrd="0" destOrd="0" presId="urn:microsoft.com/office/officeart/2005/8/layout/hierarchy3"/>
    <dgm:cxn modelId="{BB35375F-A6EF-4EF1-BC74-39C5F4CF2CB7}" type="presOf" srcId="{5C31002A-9B16-4235-8AD1-51B98311D5AE}" destId="{CF2B9C32-C7D9-4951-85AD-BD02D789FDF5}" srcOrd="0" destOrd="0" presId="urn:microsoft.com/office/officeart/2005/8/layout/hierarchy3"/>
    <dgm:cxn modelId="{3E69937D-6D6A-4B45-A288-485E9A8026E6}" type="presOf" srcId="{89795965-4983-4508-B6A4-592EB72BCC89}" destId="{714B9C5D-FA79-416B-A1FB-56D43F01994D}" srcOrd="0" destOrd="0" presId="urn:microsoft.com/office/officeart/2005/8/layout/hierarchy3"/>
    <dgm:cxn modelId="{3DE0F319-B33B-4BA8-A8A8-926980BEF751}" srcId="{41E44DB9-B982-40D0-8E22-F1104757EFBA}" destId="{89795965-4983-4508-B6A4-592EB72BCC89}" srcOrd="0" destOrd="0" parTransId="{AA6BBD02-27BE-4331-9460-973A0EB46C1C}" sibTransId="{DF48BF75-03F1-42EC-8E38-BF03393B2EC5}"/>
    <dgm:cxn modelId="{4ACEA75B-3713-43C3-BF9A-9ED4D80CB5CF}" srcId="{D06AB363-909D-49AD-8439-8EC29D3D3D18}" destId="{88F1D511-6E35-42E0-88C5-2AF1C9F2022C}" srcOrd="3" destOrd="0" parTransId="{7050C253-8D52-40B1-AC58-1B359F19F70E}" sibTransId="{8DD141EE-A432-4A14-AA94-4280649127D2}"/>
    <dgm:cxn modelId="{C5283F12-1B2B-41F1-94A0-86A000B5A823}" type="presOf" srcId="{A9A17EBB-FDE8-4841-8A99-4C8B76D2B80C}" destId="{22CE99AC-7086-41AD-B63A-7E1AAAE5216C}" srcOrd="0" destOrd="0" presId="urn:microsoft.com/office/officeart/2005/8/layout/hierarchy3"/>
    <dgm:cxn modelId="{6CC0323F-6D1A-45F9-8D80-36AC39B2703B}" srcId="{FFC64976-9AF3-458E-9E0E-AB8C1B816A42}" destId="{41E44DB9-B982-40D0-8E22-F1104757EFBA}" srcOrd="1" destOrd="0" parTransId="{7DCCD5C8-8E81-4313-995C-1909473F38D5}" sibTransId="{DC12AB26-AE55-4E75-95E4-79D48CF27337}"/>
    <dgm:cxn modelId="{21C46799-7160-43BD-9C29-8A3F517EFA7A}" type="presOf" srcId="{FFC64976-9AF3-458E-9E0E-AB8C1B816A42}" destId="{17499EF6-AF1B-4378-B6B3-AE16CC1C94D7}" srcOrd="0" destOrd="0" presId="urn:microsoft.com/office/officeart/2005/8/layout/hierarchy3"/>
    <dgm:cxn modelId="{509581D2-FEBE-4838-8D8A-85D0A21D45C2}" srcId="{FFC64976-9AF3-458E-9E0E-AB8C1B816A42}" destId="{D06AB363-909D-49AD-8439-8EC29D3D3D18}" srcOrd="0" destOrd="0" parTransId="{38E579D1-2E44-4F61-9944-68FAAB58F4AA}" sibTransId="{0E578AB6-59B8-4201-A372-9C29F32ADAF0}"/>
    <dgm:cxn modelId="{3CF6244F-266E-4FBF-BEC2-F72717366F63}" type="presOf" srcId="{AA6BBD02-27BE-4331-9460-973A0EB46C1C}" destId="{CA711A52-5EB3-45E9-BBD9-7069AA9A86FD}" srcOrd="0" destOrd="0" presId="urn:microsoft.com/office/officeart/2005/8/layout/hierarchy3"/>
    <dgm:cxn modelId="{61BC4291-DF09-4400-BE3B-F1B05702E7D0}" type="presOf" srcId="{0FA1F7EA-0C01-4C7B-9427-EE59DFEA2CFD}" destId="{81227599-B950-41A1-BD5D-65DFF60B5E40}" srcOrd="0" destOrd="0" presId="urn:microsoft.com/office/officeart/2005/8/layout/hierarchy3"/>
    <dgm:cxn modelId="{2779A7E2-5EF9-4663-8394-D92485E0603B}" type="presParOf" srcId="{17499EF6-AF1B-4378-B6B3-AE16CC1C94D7}" destId="{71CFBB4B-4049-4432-A6D2-14BA5795716F}" srcOrd="0" destOrd="0" presId="urn:microsoft.com/office/officeart/2005/8/layout/hierarchy3"/>
    <dgm:cxn modelId="{3F76927A-A12B-4843-B1B3-09F97D65CB06}" type="presParOf" srcId="{71CFBB4B-4049-4432-A6D2-14BA5795716F}" destId="{3AA0D2C4-C88D-46A2-A94B-C1149E4D2B38}" srcOrd="0" destOrd="0" presId="urn:microsoft.com/office/officeart/2005/8/layout/hierarchy3"/>
    <dgm:cxn modelId="{DDA9DB8F-7504-4F45-8D2C-73ED6190B75C}" type="presParOf" srcId="{3AA0D2C4-C88D-46A2-A94B-C1149E4D2B38}" destId="{FE31AAE7-EF1A-46FD-ABD8-8AEAA3C25240}" srcOrd="0" destOrd="0" presId="urn:microsoft.com/office/officeart/2005/8/layout/hierarchy3"/>
    <dgm:cxn modelId="{AE0E951A-476C-4C31-8880-C47E174087FF}" type="presParOf" srcId="{3AA0D2C4-C88D-46A2-A94B-C1149E4D2B38}" destId="{C8CC63D3-599C-4AA3-A9E6-54FFF58ECC3A}" srcOrd="1" destOrd="0" presId="urn:microsoft.com/office/officeart/2005/8/layout/hierarchy3"/>
    <dgm:cxn modelId="{B37A1C19-338D-48DA-AC03-F48E05D26F73}" type="presParOf" srcId="{71CFBB4B-4049-4432-A6D2-14BA5795716F}" destId="{FF4ED226-2CE0-4D8A-897D-99C4508A5EAF}" srcOrd="1" destOrd="0" presId="urn:microsoft.com/office/officeart/2005/8/layout/hierarchy3"/>
    <dgm:cxn modelId="{531893DA-C794-4D41-814E-E40728349CD9}" type="presParOf" srcId="{FF4ED226-2CE0-4D8A-897D-99C4508A5EAF}" destId="{C9E10EEC-6403-4F46-A881-AD804D6DD9C1}" srcOrd="0" destOrd="0" presId="urn:microsoft.com/office/officeart/2005/8/layout/hierarchy3"/>
    <dgm:cxn modelId="{368F34BC-4D26-43F2-9B17-39146F52FEA5}" type="presParOf" srcId="{FF4ED226-2CE0-4D8A-897D-99C4508A5EAF}" destId="{81227599-B950-41A1-BD5D-65DFF60B5E40}" srcOrd="1" destOrd="0" presId="urn:microsoft.com/office/officeart/2005/8/layout/hierarchy3"/>
    <dgm:cxn modelId="{E7F78CA0-B5C2-4078-9C5E-192F8EC0AB0E}" type="presParOf" srcId="{FF4ED226-2CE0-4D8A-897D-99C4508A5EAF}" destId="{22CE99AC-7086-41AD-B63A-7E1AAAE5216C}" srcOrd="2" destOrd="0" presId="urn:microsoft.com/office/officeart/2005/8/layout/hierarchy3"/>
    <dgm:cxn modelId="{C07A7409-9E3E-47B3-B486-46DE93C97D8E}" type="presParOf" srcId="{FF4ED226-2CE0-4D8A-897D-99C4508A5EAF}" destId="{47132424-F081-4557-8FC5-695A028AD9AC}" srcOrd="3" destOrd="0" presId="urn:microsoft.com/office/officeart/2005/8/layout/hierarchy3"/>
    <dgm:cxn modelId="{38DAF321-1EDC-4DDF-A586-48EEE9815AF6}" type="presParOf" srcId="{FF4ED226-2CE0-4D8A-897D-99C4508A5EAF}" destId="{CF2B9C32-C7D9-4951-85AD-BD02D789FDF5}" srcOrd="4" destOrd="0" presId="urn:microsoft.com/office/officeart/2005/8/layout/hierarchy3"/>
    <dgm:cxn modelId="{0BC7C7B2-6FA4-4694-8FEA-BB61E3567C7E}" type="presParOf" srcId="{FF4ED226-2CE0-4D8A-897D-99C4508A5EAF}" destId="{CC5A05D0-04DD-42D5-9CE2-0784340159A7}" srcOrd="5" destOrd="0" presId="urn:microsoft.com/office/officeart/2005/8/layout/hierarchy3"/>
    <dgm:cxn modelId="{DCFD2466-E26E-4FCC-9A36-D16D71ED4E90}" type="presParOf" srcId="{FF4ED226-2CE0-4D8A-897D-99C4508A5EAF}" destId="{0E8BF173-8689-4223-9B03-A5DFA2936721}" srcOrd="6" destOrd="0" presId="urn:microsoft.com/office/officeart/2005/8/layout/hierarchy3"/>
    <dgm:cxn modelId="{E6E13853-31E7-4641-9607-4641535D7E78}" type="presParOf" srcId="{FF4ED226-2CE0-4D8A-897D-99C4508A5EAF}" destId="{81FDE173-80B7-4216-91BE-CE6E272CD52F}" srcOrd="7" destOrd="0" presId="urn:microsoft.com/office/officeart/2005/8/layout/hierarchy3"/>
    <dgm:cxn modelId="{6D9B9CD5-BA6C-4A91-9A8B-9D097B0ADF93}" type="presParOf" srcId="{17499EF6-AF1B-4378-B6B3-AE16CC1C94D7}" destId="{79D87B1E-F78D-49F9-B4AB-25EB4DECCE55}" srcOrd="1" destOrd="0" presId="urn:microsoft.com/office/officeart/2005/8/layout/hierarchy3"/>
    <dgm:cxn modelId="{BEBB93A7-6858-401D-8331-17A8BF5A22C5}" type="presParOf" srcId="{79D87B1E-F78D-49F9-B4AB-25EB4DECCE55}" destId="{5EF945D3-D3D6-4F62-8F41-4C5050530193}" srcOrd="0" destOrd="0" presId="urn:microsoft.com/office/officeart/2005/8/layout/hierarchy3"/>
    <dgm:cxn modelId="{3A5FDFE4-2899-4A97-8857-B34DEDDEBEA7}" type="presParOf" srcId="{5EF945D3-D3D6-4F62-8F41-4C5050530193}" destId="{5A218483-0E2F-4288-8037-6B64B2B3A8E5}" srcOrd="0" destOrd="0" presId="urn:microsoft.com/office/officeart/2005/8/layout/hierarchy3"/>
    <dgm:cxn modelId="{AEC936A8-C3A4-43F1-8A69-5617500CACF9}" type="presParOf" srcId="{5EF945D3-D3D6-4F62-8F41-4C5050530193}" destId="{3CF2A951-D0BB-4957-A45F-5ED39606FD02}" srcOrd="1" destOrd="0" presId="urn:microsoft.com/office/officeart/2005/8/layout/hierarchy3"/>
    <dgm:cxn modelId="{59B7DDDF-875D-4C4C-81B3-F4ED29CF4B11}" type="presParOf" srcId="{79D87B1E-F78D-49F9-B4AB-25EB4DECCE55}" destId="{9089635C-87FF-4006-A3E6-86B4EA7365C2}" srcOrd="1" destOrd="0" presId="urn:microsoft.com/office/officeart/2005/8/layout/hierarchy3"/>
    <dgm:cxn modelId="{5521C964-28A9-445B-BCEC-59378B3E3837}" type="presParOf" srcId="{9089635C-87FF-4006-A3E6-86B4EA7365C2}" destId="{CA711A52-5EB3-45E9-BBD9-7069AA9A86FD}" srcOrd="0" destOrd="0" presId="urn:microsoft.com/office/officeart/2005/8/layout/hierarchy3"/>
    <dgm:cxn modelId="{701F6578-BD2B-4CB6-A0B1-594070C834AC}" type="presParOf" srcId="{9089635C-87FF-4006-A3E6-86B4EA7365C2}" destId="{714B9C5D-FA79-416B-A1FB-56D43F01994D}" srcOrd="1" destOrd="0" presId="urn:microsoft.com/office/officeart/2005/8/layout/hierarchy3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8AF54-537F-4AE5-8D37-4080CA272627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EF450-A947-41EC-8834-7582081636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14348" y="1643050"/>
            <a:ext cx="7358063" cy="30003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  <a:t/>
            </a:r>
            <a:br>
              <a:rPr lang="ru-RU" sz="3600" b="1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</a:br>
            <a:r>
              <a:rPr lang="ru-RU" sz="4000" b="1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  <a:t> ОДНОСКЛАДНІ  </a:t>
            </a:r>
            <a:br>
              <a:rPr lang="ru-RU" sz="4000" b="1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</a:br>
            <a:r>
              <a:rPr lang="ru-RU" sz="4000" b="1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Garamond" pitchFamily="18" charset="0"/>
              </a:rPr>
              <a:t>Й НЕПОВНІ  РЕЧЕННЯ</a:t>
            </a:r>
            <a:r>
              <a:rPr lang="uk-UA" sz="4000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Garamond" pitchFamily="18" charset="0"/>
              </a:rPr>
              <a:t/>
            </a:r>
            <a:br>
              <a:rPr lang="uk-UA" sz="4000" dirty="0" smtClean="0">
                <a:ln w="5715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Garamond" pitchFamily="18" charset="0"/>
              </a:rPr>
            </a:br>
            <a:endParaRPr lang="ru-RU" sz="4000" b="1" dirty="0">
              <a:ln w="57150">
                <a:solidFill>
                  <a:schemeClr val="tx2">
                    <a:lumMod val="75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Garamond" pitchFamily="18" charset="0"/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Picture 3" descr="D:\Документи\maxresdefault (1).jpg"/>
          <p:cNvPicPr>
            <a:picLocks noChangeAspect="1" noChangeArrowheads="1"/>
          </p:cNvPicPr>
          <p:nvPr/>
        </p:nvPicPr>
        <p:blipFill>
          <a:blip r:embed="rId3" cstate="print"/>
          <a:srcRect b="11600"/>
          <a:stretch>
            <a:fillRect/>
          </a:stretch>
        </p:blipFill>
        <p:spPr bwMode="auto">
          <a:xfrm>
            <a:off x="5143504" y="5143512"/>
            <a:ext cx="3214837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714908" cy="92867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tx2">
                    <a:lumMod val="75000"/>
                  </a:schemeClr>
                </a:solidFill>
              </a:rPr>
              <a:t>Виконайте  тестові завдання: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6147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1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означено-особове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2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неозначено-особове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3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узагальнено-особове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4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безособове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А   Стану в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житті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малою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хвилиною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чорною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гілкою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тополі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(А.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Малишко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Б   В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зів’ялих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листочках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хто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може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вгадати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красу всю зеленого чаю? (І. Франко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   За добро добром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платять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(Нар.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творч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.).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Взимку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повесні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курінь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відчинено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ранку до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вечора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цілу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ніч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Григір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Тютюнник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   Кричали до Бога, до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чорта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до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людей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(В. Винниченко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571613"/>
            <a:ext cx="4210080" cy="36433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1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неозначено-особове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2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безособове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3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називне</a:t>
            </a:r>
            <a:endParaRPr lang="ru-RU" sz="2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4    </a:t>
            </a:r>
            <a:r>
              <a:rPr lang="ru-RU" sz="2900" b="1" dirty="0" err="1" smtClean="0">
                <a:solidFill>
                  <a:schemeClr val="tx2">
                    <a:lumMod val="50000"/>
                  </a:schemeClr>
                </a:solidFill>
              </a:rPr>
              <a:t>означено-особове</a:t>
            </a: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uk-UA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А   Там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ціле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підземне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місто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спорудили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(О. Гончар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Б   Не хвались,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ідучи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на торг, а хвались,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ідучи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торгу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(Нар.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творч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.).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Надворі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вже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зовсім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смеркало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(А. Головко)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Гаряче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сонце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Пустельність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тиша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(М. Бажан).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uk-UA" dirty="0" smtClean="0">
                <a:solidFill>
                  <a:schemeClr val="tx2">
                    <a:lumMod val="50000"/>
                  </a:schemeClr>
                </a:solidFill>
              </a:rPr>
              <a:t>Д   Польовою стежкою з дальніх доріг іду в село й радію сподіваній 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</a:rPr>
              <a:t>стрічі </a:t>
            </a:r>
          </a:p>
          <a:p>
            <a:pPr>
              <a:buNone/>
            </a:pPr>
            <a:r>
              <a:rPr lang="uk-UA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tx2">
                    <a:lumMod val="50000"/>
                  </a:schemeClr>
                </a:solidFill>
              </a:rPr>
              <a:t>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В. Марченко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285728"/>
            <a:ext cx="371474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Установіть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відповідність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між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односкладним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простим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реченням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його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видом.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4972056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</a:rPr>
              <a:t>Неповні речення –</a:t>
            </a:r>
            <a:endParaRPr lang="ru-RU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928802"/>
          <a:ext cx="8143932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3932"/>
              </a:tblGrid>
              <a:tr h="597215">
                <a:tc>
                  <a:txBody>
                    <a:bodyPr/>
                    <a:lstStyle/>
                    <a:p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це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речення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у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яких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пропущено один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чи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декілька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потрібних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структури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членів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встановлюється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попереднього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речення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чи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ситуації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мовлення</a:t>
                      </a:r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049513">
                <a:tc>
                  <a:txBody>
                    <a:bodyPr/>
                    <a:lstStyle/>
                    <a:p>
                      <a:pPr algn="l"/>
                      <a:endParaRPr lang="uk-UA" sz="2200" b="1" i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uk-UA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Бджола жалить жалом, а людина – словом  (</a:t>
                      </a:r>
                      <a:r>
                        <a:rPr lang="uk-UA" sz="2200" b="1" i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прислів</a:t>
                      </a:r>
                      <a:r>
                        <a:rPr lang="en-US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ru-RU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я</a:t>
                      </a:r>
                      <a:r>
                        <a:rPr lang="uk-UA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l"/>
                      <a:r>
                        <a:rPr lang="ru-RU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Вам </a:t>
                      </a:r>
                      <a:r>
                        <a:rPr lang="ru-RU" sz="2200" b="1" i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подобається</a:t>
                      </a:r>
                      <a:r>
                        <a:rPr lang="ru-RU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i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професія</a:t>
                      </a:r>
                      <a:r>
                        <a:rPr lang="ru-RU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200" b="1" i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вчителя</a:t>
                      </a:r>
                      <a:r>
                        <a:rPr lang="ru-RU" sz="22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? — </a:t>
                      </a:r>
                      <a:r>
                        <a:rPr lang="ru-RU" sz="2200" b="1" i="1" u="sng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Дуже</a:t>
                      </a:r>
                      <a:r>
                        <a:rPr lang="ru-RU" sz="2200" b="1" i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2200" b="1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200" b="1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І.Вільде</a:t>
                      </a:r>
                      <a:r>
                        <a:rPr lang="ru-RU" sz="2200" b="1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r"/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6" y="1571612"/>
          <a:ext cx="8143932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39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</a:rPr>
                        <a:t>Запам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’</a:t>
                      </a:r>
                      <a:r>
                        <a:rPr lang="uk-UA" sz="2000" b="1" dirty="0" err="1" smtClean="0">
                          <a:solidFill>
                            <a:srgbClr val="002060"/>
                          </a:solidFill>
                        </a:rPr>
                        <a:t>ятайте</a:t>
                      </a:r>
                      <a:r>
                        <a:rPr lang="uk-UA" sz="2000" b="1" dirty="0" smtClean="0">
                          <a:solidFill>
                            <a:srgbClr val="002060"/>
                          </a:solidFill>
                        </a:rPr>
                        <a:t>: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2000" b="1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uk-UA" sz="2000" b="1" i="1" u="sng" dirty="0" smtClean="0">
                          <a:solidFill>
                            <a:srgbClr val="002060"/>
                          </a:solidFill>
                        </a:rPr>
                        <a:t>Неповні речення найчастіше використовуються в другій частині складного речення</a:t>
                      </a:r>
                      <a:r>
                        <a:rPr lang="uk-UA" sz="2000" b="1" dirty="0" smtClean="0">
                          <a:solidFill>
                            <a:srgbClr val="002060"/>
                          </a:solidFill>
                        </a:rPr>
                        <a:t>:  </a:t>
                      </a:r>
                      <a:r>
                        <a:rPr lang="uk-UA" sz="2000" b="1" i="1" dirty="0" smtClean="0">
                          <a:solidFill>
                            <a:srgbClr val="B50BAD"/>
                          </a:solidFill>
                        </a:rPr>
                        <a:t>Брехуха пізнається по очах,  а оса – по    вусах.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20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k-UA" sz="2000" b="1" i="0" u="sng" dirty="0" smtClean="0">
                          <a:solidFill>
                            <a:srgbClr val="002060"/>
                          </a:solidFill>
                        </a:rPr>
                        <a:t>Діалоги складаються з неповних речень: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uk-UA" sz="2000" b="1" i="1" dirty="0" smtClean="0">
                          <a:solidFill>
                            <a:srgbClr val="B50BAD"/>
                          </a:solidFill>
                        </a:rPr>
                        <a:t>                                               - Про що  ти думаєш?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uk-UA" sz="2000" b="1" i="1" dirty="0" smtClean="0">
                          <a:solidFill>
                            <a:srgbClr val="B50BAD"/>
                          </a:solidFill>
                        </a:rPr>
                        <a:t>                                               - Про прийдешність.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20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k-UA" sz="2000" b="1" i="0" u="sng" dirty="0" smtClean="0">
                          <a:solidFill>
                            <a:srgbClr val="002060"/>
                          </a:solidFill>
                        </a:rPr>
                        <a:t>Якщо в реченні пропущена дієслівна </a:t>
                      </a:r>
                      <a:r>
                        <a:rPr lang="uk-UA" sz="2000" b="1" i="0" u="sng" dirty="0" err="1" smtClean="0">
                          <a:solidFill>
                            <a:srgbClr val="002060"/>
                          </a:solidFill>
                        </a:rPr>
                        <a:t>зв</a:t>
                      </a:r>
                      <a:r>
                        <a:rPr lang="en-US" sz="2000" b="1" i="0" u="sng" dirty="0" smtClean="0">
                          <a:solidFill>
                            <a:srgbClr val="002060"/>
                          </a:solidFill>
                        </a:rPr>
                        <a:t>’</a:t>
                      </a:r>
                      <a:r>
                        <a:rPr lang="uk-UA" sz="2000" b="1" i="0" u="sng" dirty="0" err="1" smtClean="0">
                          <a:solidFill>
                            <a:srgbClr val="002060"/>
                          </a:solidFill>
                        </a:rPr>
                        <a:t>язка</a:t>
                      </a:r>
                      <a:r>
                        <a:rPr lang="uk-UA" sz="2000" b="1" i="0" u="sng" dirty="0" smtClean="0">
                          <a:solidFill>
                            <a:srgbClr val="002060"/>
                          </a:solidFill>
                        </a:rPr>
                        <a:t>  є,</a:t>
                      </a:r>
                      <a:r>
                        <a:rPr lang="uk-UA" sz="2000" b="1" i="0" u="sng" baseline="0" dirty="0" smtClean="0">
                          <a:solidFill>
                            <a:srgbClr val="002060"/>
                          </a:solidFill>
                        </a:rPr>
                        <a:t> то воно повне, з пропущеним присудком</a:t>
                      </a:r>
                      <a:r>
                        <a:rPr lang="uk-UA" sz="2000" b="1" i="0" u="none" baseline="0" dirty="0" smtClean="0">
                          <a:solidFill>
                            <a:srgbClr val="002060"/>
                          </a:solidFill>
                        </a:rPr>
                        <a:t>:  </a:t>
                      </a:r>
                      <a:r>
                        <a:rPr lang="uk-UA" sz="2000" b="1" i="1" baseline="0" dirty="0" smtClean="0">
                          <a:solidFill>
                            <a:srgbClr val="B50BAD"/>
                          </a:solidFill>
                        </a:rPr>
                        <a:t>Вчення – світ, а невчення – тьма.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2000" b="1" i="0" u="sng" baseline="0" dirty="0" err="1" smtClean="0">
                          <a:solidFill>
                            <a:srgbClr val="002060"/>
                          </a:solidFill>
                        </a:rPr>
                        <a:t>Пам</a:t>
                      </a:r>
                      <a:r>
                        <a:rPr lang="en-US" sz="2000" b="1" i="0" u="sng" baseline="0" dirty="0" smtClean="0">
                          <a:solidFill>
                            <a:srgbClr val="002060"/>
                          </a:solidFill>
                        </a:rPr>
                        <a:t>’</a:t>
                      </a:r>
                      <a:r>
                        <a:rPr lang="uk-UA" sz="2000" b="1" i="0" u="sng" baseline="0" dirty="0" err="1" smtClean="0">
                          <a:solidFill>
                            <a:srgbClr val="002060"/>
                          </a:solidFill>
                        </a:rPr>
                        <a:t>ятайте</a:t>
                      </a:r>
                      <a:r>
                        <a:rPr lang="uk-UA" sz="2000" b="1" i="0" u="sng" baseline="0" dirty="0" smtClean="0">
                          <a:solidFill>
                            <a:srgbClr val="002060"/>
                          </a:solidFill>
                        </a:rPr>
                        <a:t>  різницю між називним реченням і двоскладним неповним</a:t>
                      </a:r>
                      <a:r>
                        <a:rPr lang="uk-UA" sz="2000" b="1" i="1" baseline="0" dirty="0" smtClean="0">
                          <a:solidFill>
                            <a:srgbClr val="002060"/>
                          </a:solidFill>
                        </a:rPr>
                        <a:t>.                     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uk-UA" sz="2000" b="1" i="1" baseline="0" dirty="0" smtClean="0">
                          <a:solidFill>
                            <a:srgbClr val="002060"/>
                          </a:solidFill>
                        </a:rPr>
                        <a:t>       </a:t>
                      </a:r>
                      <a:r>
                        <a:rPr lang="uk-UA" sz="2000" b="1" i="1" u="sng" baseline="0" dirty="0" smtClean="0">
                          <a:solidFill>
                            <a:srgbClr val="002060"/>
                          </a:solidFill>
                        </a:rPr>
                        <a:t>Називне</a:t>
                      </a:r>
                      <a:r>
                        <a:rPr lang="uk-UA" sz="2000" b="1" i="1" u="none" baseline="0" dirty="0" smtClean="0">
                          <a:solidFill>
                            <a:srgbClr val="002060"/>
                          </a:solidFill>
                        </a:rPr>
                        <a:t>:</a:t>
                      </a:r>
                      <a:r>
                        <a:rPr lang="uk-UA" sz="2000" b="1" i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k-UA" sz="2000" b="1" i="1" baseline="0" dirty="0" smtClean="0">
                          <a:solidFill>
                            <a:srgbClr val="B50BAD"/>
                          </a:solidFill>
                        </a:rPr>
                        <a:t>Сині гори. Долина.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uk-UA" sz="2000" b="1" i="1" baseline="0" dirty="0" smtClean="0">
                          <a:solidFill>
                            <a:srgbClr val="002060"/>
                          </a:solidFill>
                        </a:rPr>
                        <a:t>       </a:t>
                      </a:r>
                      <a:r>
                        <a:rPr lang="uk-UA" sz="2000" b="1" i="1" u="sng" baseline="0" dirty="0" smtClean="0">
                          <a:solidFill>
                            <a:srgbClr val="002060"/>
                          </a:solidFill>
                        </a:rPr>
                        <a:t>Двоскладне, неповне з пропущеним присудком</a:t>
                      </a:r>
                      <a:r>
                        <a:rPr lang="uk-UA" sz="2000" b="1" i="1" u="none" baseline="0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uk-UA" sz="2000" b="1" i="1" baseline="0" dirty="0" smtClean="0">
                          <a:solidFill>
                            <a:srgbClr val="B50BAD"/>
                          </a:solidFill>
                        </a:rPr>
                        <a:t>Над ставом верби золоті.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uk-UA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uk-UA" sz="2000" b="1" i="0" u="sng" dirty="0" smtClean="0">
                          <a:solidFill>
                            <a:srgbClr val="002060"/>
                          </a:solidFill>
                        </a:rPr>
                        <a:t>У не повних реченнях переважно на місці пропущеного члена  ставиться тире:</a:t>
                      </a:r>
                      <a:r>
                        <a:rPr lang="uk-UA" sz="2000" b="1" i="0" u="sng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rgbClr val="B50BAD"/>
                          </a:solidFill>
                          <a:latin typeface="+mn-lt"/>
                          <a:ea typeface="+mn-ea"/>
                          <a:cs typeface="+mn-cs"/>
                        </a:rPr>
                        <a:t>Половина саду </a:t>
                      </a:r>
                      <a:r>
                        <a:rPr lang="ru-RU" sz="2000" b="1" i="1" kern="1200" dirty="0" err="1" smtClean="0">
                          <a:solidFill>
                            <a:srgbClr val="B50BAD"/>
                          </a:solidFill>
                          <a:latin typeface="+mn-lt"/>
                          <a:ea typeface="+mn-ea"/>
                          <a:cs typeface="+mn-cs"/>
                        </a:rPr>
                        <a:t>цвіте</a:t>
                      </a:r>
                      <a:r>
                        <a:rPr lang="ru-RU" sz="2000" b="1" i="1" kern="1200" dirty="0" smtClean="0">
                          <a:solidFill>
                            <a:srgbClr val="B50BAD"/>
                          </a:solidFill>
                          <a:latin typeface="+mn-lt"/>
                          <a:ea typeface="+mn-ea"/>
                          <a:cs typeface="+mn-cs"/>
                        </a:rPr>
                        <a:t>, половина — </a:t>
                      </a:r>
                      <a:r>
                        <a:rPr lang="ru-RU" sz="2000" b="1" i="1" kern="1200" dirty="0" err="1" smtClean="0">
                          <a:solidFill>
                            <a:srgbClr val="B50BAD"/>
                          </a:solidFill>
                          <a:latin typeface="+mn-lt"/>
                          <a:ea typeface="+mn-ea"/>
                          <a:cs typeface="+mn-cs"/>
                        </a:rPr>
                        <a:t>в’яне</a:t>
                      </a:r>
                      <a:r>
                        <a:rPr lang="ru-RU" sz="2000" b="1" i="1" kern="1200" dirty="0" smtClean="0">
                          <a:solidFill>
                            <a:srgbClr val="B50BAD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2000" b="1" i="0" u="sng" dirty="0" smtClean="0">
                        <a:solidFill>
                          <a:srgbClr val="B50BAD"/>
                        </a:solidFill>
                      </a:endParaRPr>
                    </a:p>
                    <a:p>
                      <a:r>
                        <a:rPr lang="uk-UA" sz="2000" b="1" i="1" dirty="0" smtClean="0">
                          <a:solidFill>
                            <a:srgbClr val="002060"/>
                          </a:solidFill>
                        </a:rPr>
                        <a:t>     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3" descr="D:\Документи\maxresdefault (1).jpg"/>
          <p:cNvPicPr>
            <a:picLocks noChangeAspect="1" noChangeArrowheads="1"/>
          </p:cNvPicPr>
          <p:nvPr/>
        </p:nvPicPr>
        <p:blipFill>
          <a:blip r:embed="rId2" cstate="print"/>
          <a:srcRect b="11600"/>
          <a:stretch>
            <a:fillRect/>
          </a:stretch>
        </p:blipFill>
        <p:spPr bwMode="auto">
          <a:xfrm>
            <a:off x="1571604" y="133346"/>
            <a:ext cx="4214842" cy="11239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3" descr="D:\Документи\maxresdefault (1).jpg"/>
          <p:cNvPicPr>
            <a:picLocks noChangeAspect="1" noChangeArrowheads="1"/>
          </p:cNvPicPr>
          <p:nvPr/>
        </p:nvPicPr>
        <p:blipFill>
          <a:blip r:embed="rId3" cstate="print"/>
          <a:srcRect b="11600"/>
          <a:stretch>
            <a:fillRect/>
          </a:stretch>
        </p:blipFill>
        <p:spPr bwMode="auto">
          <a:xfrm>
            <a:off x="5357818" y="500042"/>
            <a:ext cx="3214837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714348" y="1428736"/>
            <a:ext cx="7500990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u="sng" dirty="0" smtClean="0">
                <a:solidFill>
                  <a:schemeClr val="tx2">
                    <a:lumMod val="50000"/>
                  </a:schemeClr>
                </a:solidFill>
              </a:rPr>
              <a:t>Завдання: </a:t>
            </a:r>
            <a:r>
              <a:rPr lang="uk-UA" sz="2000" i="1" dirty="0" smtClean="0">
                <a:solidFill>
                  <a:schemeClr val="tx2">
                    <a:lumMod val="50000"/>
                  </a:schemeClr>
                </a:solidFill>
              </a:rPr>
              <a:t>Випишіть </a:t>
            </a:r>
            <a:r>
              <a:rPr lang="uk-UA" sz="2000" i="1" dirty="0" smtClean="0">
                <a:solidFill>
                  <a:schemeClr val="tx2">
                    <a:lumMod val="50000"/>
                  </a:schemeClr>
                </a:solidFill>
              </a:rPr>
              <a:t>односкладні речення, визначте їхні типи. Замініть, де можливо, синонімічними двоскладними або іншими односкладними реченнями</a:t>
            </a:r>
            <a:r>
              <a:rPr lang="uk-UA" sz="2000" i="1" dirty="0" smtClean="0">
                <a:solidFill>
                  <a:schemeClr val="tx2">
                    <a:lumMod val="50000"/>
                  </a:schemeClr>
                </a:solidFill>
              </a:rPr>
              <a:t>. Вкажіть неповні речення.</a:t>
            </a:r>
            <a:endParaRPr lang="ru-RU" sz="20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2786058"/>
            <a:ext cx="8715436" cy="32932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жодній хаті не обходилися без стола. Стояв він постійно на покуті, під образами. Крім хліба, накритого рушником, на ньому нічого не лежало. Особливим гріхом було покласти на стіл шапку. У центральних районах України на свята його застеляли спеціально витканим килимом. Пригадайте в колядці: «Застеляйте столи та все килимами»...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 стінами у хаті стояли масивні лави, на яких працювали господарі. Для цього в них робили отвори для гребеня, кужілки. На лавах і відпочивали. Іноді їх робили зі спинками (дивани, канапи). На стіні, що відокремлювала хату від сіней, встановлювали простий дерев'яний мисник, полиці. На них тримали свят­ковий посуд. Над полом на жердках у свята вивішували барвистий одяг.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Ознакою охайності, працьовитості кожної господині завжди була прибрана хата, а в ній — чистий рушник.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Погодьтеся, наші предки були таки мудріші за нас, влаштовуючи й обладнуючи своє житло так, щоб кожна річ у ньому була придатною для вжитку й милувала око своєю красою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(Л. Орел.)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4406900"/>
            <a:ext cx="4494216" cy="13620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</a:rPr>
              <a:t>Презентацію підготувала:</a:t>
            </a:r>
            <a:br>
              <a:rPr lang="uk-UA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400" cap="none" dirty="0" err="1" smtClean="0">
                <a:solidFill>
                  <a:schemeClr val="tx2">
                    <a:lumMod val="75000"/>
                  </a:schemeClr>
                </a:solidFill>
              </a:rPr>
              <a:t>Т</a:t>
            </a:r>
            <a:r>
              <a:rPr lang="uk-UA" sz="2400" cap="none" dirty="0" err="1" smtClean="0">
                <a:solidFill>
                  <a:schemeClr val="tx2">
                    <a:lumMod val="75000"/>
                  </a:schemeClr>
                </a:solidFill>
              </a:rPr>
              <a:t>рачук</a:t>
            </a:r>
            <a:r>
              <a:rPr lang="uk-UA" sz="2400" cap="none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uk-UA" sz="2400" cap="none" dirty="0" smtClean="0">
                <a:solidFill>
                  <a:schemeClr val="tx2">
                    <a:lumMod val="75000"/>
                  </a:schemeClr>
                </a:solidFill>
              </a:rPr>
              <a:t>іра, учителька </a:t>
            </a:r>
            <a:br>
              <a:rPr lang="uk-UA" sz="2400" cap="none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400" cap="none" dirty="0" smtClean="0">
                <a:solidFill>
                  <a:schemeClr val="tx2">
                    <a:lumMod val="75000"/>
                  </a:schemeClr>
                </a:solidFill>
              </a:rPr>
              <a:t>української мови і літератури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2357430"/>
            <a:ext cx="7772400" cy="835024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4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</a:rPr>
              <a:t>Дякую за увагу і роботу!</a:t>
            </a:r>
            <a:endParaRPr lang="ru-RU" sz="4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3" descr="D:\Документи\maxresdefault (1).jpg"/>
          <p:cNvPicPr>
            <a:picLocks noChangeAspect="1" noChangeArrowheads="1"/>
          </p:cNvPicPr>
          <p:nvPr/>
        </p:nvPicPr>
        <p:blipFill>
          <a:blip r:embed="rId3" cstate="print"/>
          <a:srcRect b="11600"/>
          <a:stretch>
            <a:fillRect/>
          </a:stretch>
        </p:blipFill>
        <p:spPr bwMode="auto">
          <a:xfrm>
            <a:off x="5357818" y="500042"/>
            <a:ext cx="3214837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6" name="AutoShape 10" descr="Картинки по запросу улас самч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8" name="AutoShape 12" descr="Картинки по запросу улас самч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0" name="AutoShape 14" descr="Картинки по запросу улас самч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2071678"/>
            <a:ext cx="57864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МЕТА (</a:t>
            </a:r>
            <a:r>
              <a:rPr lang="uk-UA" sz="2000" b="1" dirty="0" smtClean="0"/>
              <a:t>формувати компетентності): </a:t>
            </a:r>
          </a:p>
          <a:p>
            <a:endParaRPr lang="uk-UA" sz="2000" b="1" i="1" dirty="0" smtClean="0"/>
          </a:p>
          <a:p>
            <a:pPr>
              <a:buFont typeface="Wingdings" pitchFamily="2" charset="2"/>
              <a:buChar char="§"/>
            </a:pPr>
            <a:r>
              <a:rPr lang="uk-UA" sz="2000" b="1" i="1" dirty="0" smtClean="0"/>
              <a:t> предметні</a:t>
            </a:r>
            <a:r>
              <a:rPr lang="uk-UA" sz="2000" b="1" dirty="0" smtClean="0"/>
              <a:t> </a:t>
            </a:r>
            <a:r>
              <a:rPr lang="uk-UA" sz="2000" dirty="0" smtClean="0"/>
              <a:t>(закріпити знання про  односкладні та неповні речення);</a:t>
            </a:r>
          </a:p>
          <a:p>
            <a:pPr>
              <a:buFont typeface="Wingdings" pitchFamily="2" charset="2"/>
              <a:buChar char="§"/>
            </a:pPr>
            <a:r>
              <a:rPr lang="uk-UA" sz="2000" b="1" i="1" dirty="0" smtClean="0"/>
              <a:t> ключові </a:t>
            </a:r>
            <a:r>
              <a:rPr lang="uk-UA" sz="2000" i="1" dirty="0" smtClean="0"/>
              <a:t>(</a:t>
            </a:r>
            <a:r>
              <a:rPr lang="uk-UA" sz="2000" i="1" u="sng" dirty="0" smtClean="0"/>
              <a:t>уміння вчитися: </a:t>
            </a:r>
            <a:r>
              <a:rPr lang="uk-UA" sz="2000" dirty="0" smtClean="0"/>
              <a:t>уміння виділяти головне в темі, що вивчається; </a:t>
            </a:r>
            <a:r>
              <a:rPr lang="uk-UA" sz="2000" i="1" u="sng" dirty="0" smtClean="0"/>
              <a:t>комунікативні:</a:t>
            </a:r>
            <a:r>
              <a:rPr lang="uk-UA" sz="2000" u="sng" dirty="0" smtClean="0"/>
              <a:t> </a:t>
            </a:r>
            <a:r>
              <a:rPr lang="uk-UA" sz="2000" dirty="0" smtClean="0"/>
              <a:t>уміння працювати самостійно та в колективі, навички складання усного монологічного висловлення; </a:t>
            </a:r>
            <a:r>
              <a:rPr lang="uk-UA" sz="2000" i="1" u="sng" dirty="0" smtClean="0"/>
              <a:t>інформаційні:</a:t>
            </a:r>
            <a:r>
              <a:rPr lang="uk-UA" sz="2000" dirty="0" smtClean="0"/>
              <a:t>   уміння аналізувати текст, навички роботи з тестами; </a:t>
            </a:r>
            <a:r>
              <a:rPr lang="uk-UA" sz="2000" i="1" u="sng" dirty="0" smtClean="0"/>
              <a:t>загальнокультурні</a:t>
            </a:r>
            <a:r>
              <a:rPr lang="uk-UA" sz="2000" i="1" dirty="0" smtClean="0"/>
              <a:t>:</a:t>
            </a:r>
            <a:r>
              <a:rPr lang="uk-UA" sz="2000" dirty="0" smtClean="0"/>
              <a:t> інтерес до вивчення </a:t>
            </a:r>
            <a:r>
              <a:rPr lang="uk-UA" sz="2000" dirty="0" smtClean="0"/>
              <a:t>теми.</a:t>
            </a:r>
            <a:endParaRPr lang="ru-RU" sz="2000" dirty="0" smtClean="0"/>
          </a:p>
        </p:txBody>
      </p:sp>
      <p:pic>
        <p:nvPicPr>
          <p:cNvPr id="1026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 descr="D:\Документи\maxresdefault (1).jpg"/>
          <p:cNvPicPr>
            <a:picLocks noChangeAspect="1" noChangeArrowheads="1"/>
          </p:cNvPicPr>
          <p:nvPr/>
        </p:nvPicPr>
        <p:blipFill>
          <a:blip r:embed="rId3" cstate="print"/>
          <a:srcRect b="11600"/>
          <a:stretch>
            <a:fillRect/>
          </a:stretch>
        </p:blipFill>
        <p:spPr bwMode="auto">
          <a:xfrm>
            <a:off x="4714876" y="571480"/>
            <a:ext cx="3214837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8" name="Picture 4" descr="D:\Документи\загружено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929066"/>
            <a:ext cx="1990725" cy="22955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175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Пригадайте, що знаєте </a:t>
            </a:r>
            <a:r>
              <a:rPr lang="uk-UA" sz="2800" b="1" dirty="0" smtClean="0">
                <a:solidFill>
                  <a:srgbClr val="002060"/>
                </a:solidFill>
              </a:rPr>
              <a:t>про </a:t>
            </a:r>
            <a:r>
              <a:rPr lang="uk-UA" sz="2800" b="1" dirty="0" smtClean="0">
                <a:solidFill>
                  <a:srgbClr val="002060"/>
                </a:solidFill>
              </a:rPr>
              <a:t>просте речення. </a:t>
            </a:r>
            <a:br>
              <a:rPr lang="uk-UA" sz="2800" b="1" dirty="0" smtClean="0">
                <a:solidFill>
                  <a:srgbClr val="002060"/>
                </a:solidFill>
              </a:rPr>
            </a:br>
            <a:r>
              <a:rPr lang="uk-UA" sz="2800" b="1" dirty="0" smtClean="0">
                <a:solidFill>
                  <a:srgbClr val="002060"/>
                </a:solidFill>
              </a:rPr>
              <a:t>Доповнити </a:t>
            </a:r>
            <a:r>
              <a:rPr lang="uk-UA" sz="2800" b="1" dirty="0" smtClean="0">
                <a:solidFill>
                  <a:srgbClr val="002060"/>
                </a:solidFill>
              </a:rPr>
              <a:t>таблицю необхідною інформацією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214422"/>
          <a:ext cx="7715304" cy="4439192"/>
        </p:xfrm>
        <a:graphic>
          <a:graphicData uri="http://schemas.openxmlformats.org/drawingml/2006/table">
            <a:tbl>
              <a:tblPr/>
              <a:tblGrid>
                <a:gridCol w="2261382"/>
                <a:gridCol w="2061849"/>
                <a:gridCol w="1330225"/>
                <a:gridCol w="2061848"/>
              </a:tblGrid>
              <a:tr h="50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Види речень за метою висловлювання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Питальні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08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Містять у собі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Повідомлення, розповідь про щось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8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Бувають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стверджувальні;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.........................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96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Граматичні ознаки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Присудок-дієслово у наказовому способі, часто бувають звертання, можуть вживатися спонукальні частки хай, давай, </a:t>
                      </a:r>
                      <a:r>
                        <a:rPr lang="uk-UA" sz="16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-но</a:t>
                      </a: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та ін.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8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Розділові знаки в кінці речення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?</a:t>
                      </a: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989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Приклади</a:t>
                      </a:r>
                      <a:endParaRPr lang="ru-RU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6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 descr="D:\Документи\загружено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4857760"/>
            <a:ext cx="1552026" cy="17859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Типи односкладних речень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Схема 4"/>
          <p:cNvGraphicFramePr/>
          <p:nvPr/>
        </p:nvGraphicFramePr>
        <p:xfrm>
          <a:off x="571472" y="1785926"/>
          <a:ext cx="7858180" cy="3349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 descr="D:\Документи\загружено (1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4071942"/>
            <a:ext cx="1990725" cy="22907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Означено-особові речення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1714488"/>
          <a:ext cx="8501088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696"/>
                <a:gridCol w="2833696"/>
                <a:gridCol w="2833696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000" b="1" kern="1200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означають</a:t>
                      </a:r>
                      <a:endParaRPr lang="ru-RU" sz="2000" b="1" kern="1200" spc="-2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Способи вираження головного 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0" algn="ctr">
                        <a:spcAft>
                          <a:spcPts val="0"/>
                        </a:spcAft>
                      </a:pPr>
                      <a:r>
                        <a:rPr lang="uk-UA" sz="20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Приклади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Головний член означає дію, яку виконує конкретна особа.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" marR="33655"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2000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дієсловом </a:t>
                      </a:r>
                      <a:r>
                        <a:rPr lang="uk-UA" sz="2000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 формі 1-ї або 2-ї особи </a:t>
                      </a: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теперішнього чи майбутнього 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часу </a:t>
                      </a: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дійсного спосо</a:t>
                      </a:r>
                      <a:r>
                        <a:rPr lang="uk-UA" sz="2000" spc="-4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бу</a:t>
                      </a:r>
                      <a:r>
                        <a:rPr lang="uk-UA" sz="2000" spc="-4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; </a:t>
                      </a:r>
                      <a:endParaRPr lang="uk-UA" sz="2000" spc="-4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0480" marR="33655"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дієсловом </a:t>
                      </a: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наказового способу (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дія </a:t>
                      </a: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</a:t>
                      </a: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кретної </a:t>
                      </a: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особи, предмета</a:t>
                      </a: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2000" spc="3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 </a:t>
                      </a:r>
                      <a:r>
                        <a:rPr lang="uk-UA" sz="2000" spc="3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добрих друзів відчиняю дім і </a:t>
                      </a:r>
                      <a:r>
                        <a:rPr lang="uk-UA" sz="2000" spc="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маю серця щиру нагороду </a:t>
                      </a:r>
                      <a:r>
                        <a:rPr lang="uk-UA" sz="2000" i="1" spc="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uk-UA" sz="2000" i="1" spc="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А.Малиш</a:t>
                      </a:r>
                      <a:r>
                        <a:rPr lang="uk-UA" sz="2000" i="1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</a:t>
                      </a:r>
                      <a:r>
                        <a:rPr lang="uk-UA" sz="2000" i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 </a:t>
                      </a:r>
                      <a:endParaRPr lang="uk-UA" sz="2000" i="1" spc="-2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2000" spc="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spc="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 правду, браття, єднаймось щиро </a:t>
                      </a:r>
                      <a:r>
                        <a:rPr lang="uk-UA" sz="2000" i="1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(Леся Українка). </a:t>
                      </a:r>
                      <a:r>
                        <a:rPr lang="uk-UA" sz="2000" spc="-1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Ходімте</a:t>
                      </a:r>
                      <a:r>
                        <a:rPr lang="uk-UA" sz="2000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сад. Я </a:t>
                      </a:r>
                      <a:r>
                        <a:rPr lang="uk-UA" sz="2000" spc="-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</a:t>
                      </a: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жу </a:t>
                      </a: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вам </a:t>
                      </a: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сад</a:t>
                      </a:r>
                      <a:r>
                        <a:rPr lang="uk-UA" sz="2000" spc="-5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i="1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(М.Вінграновський</a:t>
                      </a:r>
                      <a:r>
                        <a:rPr lang="uk-UA" sz="20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86116" y="5643578"/>
          <a:ext cx="3429025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2060"/>
                          </a:solidFill>
                        </a:rPr>
                        <a:t>Я, МИ, ТИ, ВИ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518637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Неозначено-особові речення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3" y="1857364"/>
          <a:ext cx="750099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2500330"/>
                <a:gridCol w="2500330"/>
              </a:tblGrid>
              <a:tr h="12479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000" b="1" kern="1200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означають</a:t>
                      </a:r>
                      <a:endParaRPr lang="ru-RU" sz="2000" b="1" kern="1200" spc="-2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Способи вираження головного 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0" algn="ctr">
                        <a:spcAft>
                          <a:spcPts val="0"/>
                        </a:spcAft>
                      </a:pPr>
                      <a:r>
                        <a:rPr lang="uk-UA" sz="20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Приклади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Головний член означає дію,</a:t>
                      </a:r>
                      <a:r>
                        <a:rPr lang="uk-UA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яку виконує неозначена особа.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" marR="33655" indent="-3175">
                        <a:spcAft>
                          <a:spcPts val="0"/>
                        </a:spcAft>
                      </a:pPr>
                      <a:r>
                        <a:rPr lang="uk-UA" sz="20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дієсловом у формі 3-ї особи </a:t>
                      </a:r>
                      <a:r>
                        <a:rPr lang="uk-UA" sz="20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множини теперішнього </a:t>
                      </a:r>
                      <a:r>
                        <a:rPr lang="uk-UA" sz="20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 </a:t>
                      </a:r>
                      <a:r>
                        <a:rPr lang="uk-UA" sz="20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майбутнього </a:t>
                      </a:r>
                      <a:r>
                        <a:rPr lang="uk-UA" sz="20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часу або у формі 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множини </a:t>
                      </a: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минулого 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часу (дія неозначеної </a:t>
                      </a: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особи)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-3175">
                        <a:spcAft>
                          <a:spcPts val="0"/>
                        </a:spcAft>
                      </a:pPr>
                      <a:r>
                        <a:rPr lang="uk-UA" sz="20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Дзвонять у всі дзвони </a:t>
                      </a:r>
                      <a:r>
                        <a:rPr lang="uk-UA" sz="2000" i="1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(А.Шиян). </a:t>
                      </a:r>
                      <a:endParaRPr lang="uk-UA" sz="2000" i="1" spc="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3175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Гей</a:t>
                      </a: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рубали ворогів та по всіх фронтах </a:t>
                      </a:r>
                      <a:r>
                        <a:rPr lang="uk-UA" sz="20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(П.Тичина).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57686" y="5072074"/>
            <a:ext cx="1088760" cy="52322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</a:rPr>
              <a:t>ВОНИ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Узагальнено-особові речення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7" y="2000240"/>
          <a:ext cx="821536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1"/>
                <a:gridCol w="2643206"/>
                <a:gridCol w="3143271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000" b="1" kern="1200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означають</a:t>
                      </a:r>
                      <a:endParaRPr lang="ru-RU" sz="2000" b="1" kern="1200" spc="-2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Способи вираження головного 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0" algn="ctr">
                        <a:spcAft>
                          <a:spcPts val="0"/>
                        </a:spcAft>
                      </a:pPr>
                      <a:r>
                        <a:rPr lang="uk-UA" sz="20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Приклади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Головний член означає дію,</a:t>
                      </a:r>
                      <a:r>
                        <a:rPr lang="uk-UA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яка стосується будь-якої особи.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" marR="30480" indent="-3175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дієсловом у формі </a:t>
                      </a:r>
                      <a:r>
                        <a:rPr lang="uk-UA" sz="2000" spc="3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2-ї особи однини (рідше - в інших </a:t>
                      </a:r>
                      <a:r>
                        <a:rPr lang="uk-UA" sz="2000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особах</a:t>
                      </a:r>
                      <a:r>
                        <a:rPr lang="uk-UA" sz="2000" spc="-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3175">
                        <a:spcAft>
                          <a:spcPts val="0"/>
                        </a:spcAft>
                      </a:pP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посієш, те й пожнеш. </a:t>
                      </a:r>
                      <a:endParaRPr lang="uk-UA" sz="2000" spc="-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175">
                        <a:spcAft>
                          <a:spcPts val="0"/>
                        </a:spcAft>
                      </a:pPr>
                      <a:r>
                        <a:rPr lang="uk-UA" sz="20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Золоті </a:t>
                      </a:r>
                      <a:r>
                        <a:rPr lang="uk-UA" sz="20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гори обіцяє. </a:t>
                      </a:r>
                      <a:endParaRPr lang="uk-UA" sz="2000" spc="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175">
                        <a:spcAft>
                          <a:spcPts val="0"/>
                        </a:spcAft>
                      </a:pP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 </a:t>
                      </a: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дбаємо, так і маємо. </a:t>
                      </a:r>
                      <a:endParaRPr lang="uk-UA" sz="2000" spc="-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175">
                        <a:spcAft>
                          <a:spcPts val="0"/>
                        </a:spcAft>
                      </a:pP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Дарованому </a:t>
                      </a:r>
                      <a:r>
                        <a:rPr lang="uk-UA" sz="20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коневі в зуби не </a:t>
                      </a:r>
                      <a:r>
                        <a:rPr lang="uk-UA" sz="20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дивляться.</a:t>
                      </a:r>
                    </a:p>
                    <a:p>
                      <a:pPr indent="3175" algn="r">
                        <a:spcAft>
                          <a:spcPts val="0"/>
                        </a:spcAft>
                      </a:pPr>
                      <a:r>
                        <a:rPr lang="uk-UA" sz="2000" i="1" spc="-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uk-UA" sz="2000" i="1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Нар. </a:t>
                      </a:r>
                      <a:r>
                        <a:rPr lang="uk-UA" sz="2000" i="1" spc="-1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творч</a:t>
                      </a:r>
                      <a:r>
                        <a:rPr lang="uk-UA" sz="2000" i="1" spc="-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.)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357422" y="4929198"/>
            <a:ext cx="406598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 </a:t>
            </a:r>
            <a:r>
              <a:rPr lang="uk-UA" b="1" dirty="0" smtClean="0">
                <a:solidFill>
                  <a:srgbClr val="002060"/>
                </a:solidFill>
              </a:rPr>
              <a:t>МИ, ТИ, </a:t>
            </a:r>
            <a:r>
              <a:rPr lang="uk-UA" b="1" dirty="0" smtClean="0">
                <a:solidFill>
                  <a:srgbClr val="002060"/>
                </a:solidFill>
              </a:rPr>
              <a:t>ВИ, ВОНИ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</a:rPr>
              <a:t>(</a:t>
            </a:r>
            <a:r>
              <a:rPr lang="uk-UA" b="1" dirty="0" err="1" smtClean="0">
                <a:solidFill>
                  <a:srgbClr val="002060"/>
                </a:solidFill>
              </a:rPr>
              <a:t>прислів</a:t>
            </a:r>
            <a:r>
              <a:rPr lang="en-US" b="1" dirty="0" smtClean="0">
                <a:solidFill>
                  <a:srgbClr val="002060"/>
                </a:solidFill>
              </a:rPr>
              <a:t>’</a:t>
            </a:r>
            <a:r>
              <a:rPr lang="uk-UA" b="1" dirty="0" smtClean="0">
                <a:solidFill>
                  <a:srgbClr val="002060"/>
                </a:solidFill>
              </a:rPr>
              <a:t>я, приказки, крилаті вислови)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Безособові </a:t>
            </a:r>
            <a:r>
              <a:rPr lang="uk-UA" b="1" dirty="0" smtClean="0">
                <a:solidFill>
                  <a:srgbClr val="002060"/>
                </a:solidFill>
              </a:rPr>
              <a:t>речення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571612"/>
          <a:ext cx="857256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714644"/>
                <a:gridCol w="3857652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000" b="1" kern="1200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означають</a:t>
                      </a:r>
                      <a:endParaRPr lang="ru-RU" sz="2000" b="1" kern="1200" spc="-2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Способи вираження головного 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0" algn="l">
                        <a:spcAft>
                          <a:spcPts val="0"/>
                        </a:spcAft>
                      </a:pPr>
                      <a:r>
                        <a:rPr lang="uk-UA" sz="20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Приклади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Головний член </a:t>
                      </a: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означа</a:t>
                      </a: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є дію,</a:t>
                      </a:r>
                      <a:r>
                        <a:rPr lang="uk-UA" sz="18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яка не має виконавця. 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" marR="39370" indent="12065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безособовим </a:t>
                      </a:r>
                      <a:r>
                        <a:rPr lang="uk-UA" sz="18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дієсловом; </a:t>
                      </a:r>
                      <a:endParaRPr lang="uk-UA" sz="1800" spc="-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особовим </a:t>
                      </a:r>
                      <a:r>
                        <a:rPr lang="uk-UA" sz="1800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дієсловом </a:t>
                      </a:r>
                      <a:r>
                        <a:rPr lang="uk-UA" sz="1800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uk-UA" sz="1800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безособово</a:t>
                      </a:r>
                      <a:r>
                        <a:rPr lang="uk-UA" sz="1800" spc="-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 </a:t>
                      </a:r>
                      <a:r>
                        <a:rPr lang="uk-UA" sz="1800" spc="-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значенні; </a:t>
                      </a:r>
                      <a:endParaRPr lang="uk-UA" sz="1800" spc="-1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дієслівною формою на </a:t>
                      </a:r>
                      <a:endParaRPr lang="uk-UA" sz="1800" spc="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None/>
                      </a:pPr>
                      <a:r>
                        <a:rPr lang="uk-UA" sz="1800" i="1" spc="5" dirty="0" err="1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uk-UA" sz="1800" i="1" spc="5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</a:t>
                      </a:r>
                      <a:r>
                        <a:rPr lang="uk-UA" sz="1800" i="1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800" i="1" spc="5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-то</a:t>
                      </a:r>
                      <a:r>
                        <a:rPr lang="uk-UA" sz="1800" i="1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; </a:t>
                      </a:r>
                      <a:endParaRPr lang="uk-UA" sz="1800" i="1" spc="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None/>
                      </a:pP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словом </a:t>
                      </a:r>
                      <a:r>
                        <a:rPr lang="uk-UA" sz="1800" i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нема(є); </a:t>
                      </a:r>
                      <a:endParaRPr lang="uk-UA" sz="1800" i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None/>
                      </a:pPr>
                      <a:r>
                        <a:rPr lang="uk-UA" sz="18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uk-UA" sz="18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предикативним прислівником; </a:t>
                      </a:r>
                      <a:endParaRPr lang="uk-UA" sz="1800" spc="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4130" marR="39370" indent="12065">
                        <a:spcAft>
                          <a:spcPts val="0"/>
                        </a:spcAft>
                        <a:buNone/>
                      </a:pPr>
                      <a:r>
                        <a:rPr lang="uk-UA" sz="18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uk-UA" sz="1800" spc="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uk-UA" sz="1800" spc="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інфінітивом.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uk-UA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сході вже світає </a:t>
                      </a:r>
                      <a:r>
                        <a:rPr lang="uk-UA" sz="1800" i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(І.</a:t>
                      </a:r>
                      <a:r>
                        <a:rPr lang="uk-UA" sz="1800" i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Нехода</a:t>
                      </a:r>
                      <a:r>
                        <a:rPr lang="uk-UA" sz="1800" i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 </a:t>
                      </a:r>
                      <a:endParaRPr lang="uk-UA" sz="1800" i="1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i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Вітерцем </a:t>
                      </a:r>
                      <a:r>
                        <a:rPr lang="uk-UA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дихнуло з долини. </a:t>
                      </a:r>
                      <a:endParaRPr lang="uk-UA" sz="18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spc="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Хай слово мовлено інакше - та суть </a:t>
                      </a:r>
                      <a:r>
                        <a:rPr lang="uk-UA" sz="18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нім наша зостається </a:t>
                      </a:r>
                      <a:r>
                        <a:rPr lang="uk-UA" sz="18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(П. Тичина). </a:t>
                      </a:r>
                      <a:endParaRPr lang="uk-UA" sz="1800" i="1" spc="-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spc="1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Літа вже немає, сніг, дими навколо. </a:t>
                      </a:r>
                      <a:r>
                        <a:rPr lang="uk-UA" sz="1800" spc="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5) Прикро, геть </a:t>
                      </a:r>
                      <a:r>
                        <a:rPr lang="uk-UA" sz="1800" spc="25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нікудишньо</a:t>
                      </a:r>
                      <a:r>
                        <a:rPr lang="uk-UA" sz="1800" spc="2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стало на </a:t>
                      </a:r>
                      <a:r>
                        <a:rPr lang="uk-UA" sz="18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душі </a:t>
                      </a:r>
                      <a:r>
                        <a:rPr lang="uk-UA" sz="18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(О.Гончар). </a:t>
                      </a:r>
                      <a:endParaRPr lang="uk-UA" sz="1800" i="1" spc="-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8890">
                        <a:spcAft>
                          <a:spcPts val="0"/>
                        </a:spcAft>
                        <a:buAutoNum type="arabicParenR"/>
                      </a:pP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Писати тільки правду. Не </a:t>
                      </a:r>
                      <a:r>
                        <a:rPr lang="uk-UA" sz="1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зраджува</a:t>
                      </a:r>
                      <a:r>
                        <a:rPr lang="uk-UA" sz="18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 </a:t>
                      </a:r>
                      <a:r>
                        <a:rPr lang="uk-UA" sz="18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її ні за яких обставин </a:t>
                      </a:r>
                      <a:r>
                        <a:rPr lang="uk-UA" sz="18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uk-UA" sz="1800" i="1" spc="-5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ОДовжемко</a:t>
                      </a:r>
                      <a:r>
                        <a:rPr lang="uk-UA" sz="1800" i="1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Називні речення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Документи\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822921" cy="704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2285992"/>
          <a:ext cx="807249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1"/>
                <a:gridCol w="2571768"/>
                <a:gridCol w="3071835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000" b="1" kern="1200" spc="-2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 означають</a:t>
                      </a:r>
                      <a:endParaRPr lang="ru-RU" sz="2000" b="1" kern="1200" spc="-2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Способи вираження головного члена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0" algn="l">
                        <a:spcAft>
                          <a:spcPts val="0"/>
                        </a:spcAft>
                      </a:pPr>
                      <a:r>
                        <a:rPr lang="uk-UA" sz="2000" b="1" spc="1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Приклади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 головним членом</a:t>
                      </a:r>
                      <a:r>
                        <a:rPr lang="uk-UA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 формі підмета, який стверджує наявність предметів чи явищ.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" marR="39370">
                        <a:spcAft>
                          <a:spcPts val="0"/>
                        </a:spcAft>
                      </a:pPr>
                      <a:r>
                        <a:rPr lang="uk-UA" sz="1800" spc="-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іменником у </a:t>
                      </a:r>
                      <a:r>
                        <a:rPr lang="uk-UA" sz="1800" spc="-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називному відмінку </a:t>
                      </a:r>
                      <a:r>
                        <a:rPr lang="uk-UA" sz="1800" spc="4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(при ньому можуть бути додатки </a:t>
                      </a:r>
                      <a:r>
                        <a:rPr lang="uk-UA" sz="1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означення)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spc="4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Сонячні чудесні міста. Вільні люди </a:t>
                      </a:r>
                      <a:r>
                        <a:rPr lang="uk-UA" sz="1800" i="1" spc="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(О.Гончар).    </a:t>
                      </a:r>
                      <a:endParaRPr lang="uk-UA" sz="1800" i="1" spc="1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spc="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Глибокі    борозні    </a:t>
                      </a:r>
                      <a:r>
                        <a:rPr lang="uk-UA" sz="1800" spc="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літ </a:t>
                      </a:r>
                      <a:endParaRPr lang="uk-UA" sz="1800" spc="15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uk-UA" sz="1800" i="1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М. </a:t>
                      </a:r>
                      <a:r>
                        <a:rPr lang="uk-UA" sz="1800" i="1" spc="-15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Хвильовий</a:t>
                      </a:r>
                      <a:r>
                        <a:rPr lang="uk-UA" sz="1800" i="1" spc="-15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</a:tbl>
          </a:graphicData>
        </a:graphic>
      </p:graphicFrame>
      <p:pic>
        <p:nvPicPr>
          <p:cNvPr id="6" name="Picture 2" descr="D:\Документи\загружено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500569"/>
            <a:ext cx="1837778" cy="21147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</TotalTime>
  <Words>941</Words>
  <Application>Microsoft Office PowerPoint</Application>
  <PresentationFormat>Экран (4:3)</PresentationFormat>
  <Paragraphs>136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ОДНОСКЛАДНІ   Й НЕПОВНІ  РЕЧЕННЯ </vt:lpstr>
      <vt:lpstr>Слайд 2</vt:lpstr>
      <vt:lpstr>Пригадайте, що знаєте про просте речення.  Доповнити таблицю необхідною інформацією</vt:lpstr>
      <vt:lpstr>Типи односкладних речень</vt:lpstr>
      <vt:lpstr>Означено-особові речення</vt:lpstr>
      <vt:lpstr>Неозначено-особові речення</vt:lpstr>
      <vt:lpstr>Узагальнено-особові речення</vt:lpstr>
      <vt:lpstr>Безособові речення</vt:lpstr>
      <vt:lpstr>Називні речення</vt:lpstr>
      <vt:lpstr>Виконайте  тестові завдання: </vt:lpstr>
      <vt:lpstr>Неповні речення –</vt:lpstr>
      <vt:lpstr>Слайд 12</vt:lpstr>
      <vt:lpstr>Слайд 13</vt:lpstr>
      <vt:lpstr>Презентацію підготувала: Трачук Віра, учителька  української мови і літератури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Формування національної ідентичності українця у журналістському доробку Уласа Самчука</dc:title>
  <dc:creator>Admin</dc:creator>
  <cp:lastModifiedBy>Vira</cp:lastModifiedBy>
  <cp:revision>227</cp:revision>
  <dcterms:created xsi:type="dcterms:W3CDTF">2017-02-10T15:44:50Z</dcterms:created>
  <dcterms:modified xsi:type="dcterms:W3CDTF">2021-12-25T15:00:25Z</dcterms:modified>
</cp:coreProperties>
</file>