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6" r:id="rId1"/>
  </p:sldMasterIdLst>
  <p:notesMasterIdLst>
    <p:notesMasterId r:id="rId12"/>
  </p:notes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10968B-37ED-4C88-99C5-DA8D09869C30}" v="54" dt="2022-04-17T15:59:43.3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07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татьяна якушко" userId="d6fbe8e2b7535d64" providerId="LiveId" clId="{4D3AE501-450C-4B60-A046-D27714BC15C2}"/>
    <pc:docChg chg="custSel addSld delSld modSld sldOrd">
      <pc:chgData name="татьяна якушко" userId="d6fbe8e2b7535d64" providerId="LiveId" clId="{4D3AE501-450C-4B60-A046-D27714BC15C2}" dt="2022-04-17T16:43:15.405" v="386"/>
      <pc:docMkLst>
        <pc:docMk/>
      </pc:docMkLst>
      <pc:sldChg chg="modTransition">
        <pc:chgData name="татьяна якушко" userId="d6fbe8e2b7535d64" providerId="LiveId" clId="{4D3AE501-450C-4B60-A046-D27714BC15C2}" dt="2022-04-17T16:43:15.405" v="386"/>
        <pc:sldMkLst>
          <pc:docMk/>
          <pc:sldMk cId="1351651579" sldId="256"/>
        </pc:sldMkLst>
      </pc:sldChg>
      <pc:sldChg chg="addSp modSp mod modTransition">
        <pc:chgData name="татьяна якушко" userId="d6fbe8e2b7535d64" providerId="LiveId" clId="{4D3AE501-450C-4B60-A046-D27714BC15C2}" dt="2022-04-17T16:29:11.159" v="132" actId="20577"/>
        <pc:sldMkLst>
          <pc:docMk/>
          <pc:sldMk cId="4278040481" sldId="262"/>
        </pc:sldMkLst>
        <pc:spChg chg="mod">
          <ac:chgData name="татьяна якушко" userId="d6fbe8e2b7535d64" providerId="LiveId" clId="{4D3AE501-450C-4B60-A046-D27714BC15C2}" dt="2022-04-17T16:29:11.159" v="132" actId="20577"/>
          <ac:spMkLst>
            <pc:docMk/>
            <pc:sldMk cId="4278040481" sldId="262"/>
            <ac:spMk id="2" creationId="{B682DF9A-408C-715A-EDC6-4A5CB0D66444}"/>
          </ac:spMkLst>
        </pc:spChg>
        <pc:picChg chg="add mod">
          <ac:chgData name="татьяна якушко" userId="d6fbe8e2b7535d64" providerId="LiveId" clId="{4D3AE501-450C-4B60-A046-D27714BC15C2}" dt="2022-04-17T16:09:37.915" v="11" actId="1076"/>
          <ac:picMkLst>
            <pc:docMk/>
            <pc:sldMk cId="4278040481" sldId="262"/>
            <ac:picMk id="4" creationId="{DBCB22FF-BD33-4F18-AE92-42B6E392AB78}"/>
          </ac:picMkLst>
        </pc:picChg>
      </pc:sldChg>
      <pc:sldChg chg="addSp modSp new mod modTransition">
        <pc:chgData name="татьяна якушко" userId="d6fbe8e2b7535d64" providerId="LiveId" clId="{4D3AE501-450C-4B60-A046-D27714BC15C2}" dt="2022-04-17T16:17:08.566" v="39"/>
        <pc:sldMkLst>
          <pc:docMk/>
          <pc:sldMk cId="4102346323" sldId="263"/>
        </pc:sldMkLst>
        <pc:spChg chg="add mod">
          <ac:chgData name="татьяна якушко" userId="d6fbe8e2b7535d64" providerId="LiveId" clId="{4D3AE501-450C-4B60-A046-D27714BC15C2}" dt="2022-04-17T16:17:08.566" v="39"/>
          <ac:spMkLst>
            <pc:docMk/>
            <pc:sldMk cId="4102346323" sldId="263"/>
            <ac:spMk id="3" creationId="{174B4957-16FD-4531-AC20-E3CAE24A2027}"/>
          </ac:spMkLst>
        </pc:spChg>
        <pc:spChg chg="add mod">
          <ac:chgData name="татьяна якушко" userId="d6fbe8e2b7535d64" providerId="LiveId" clId="{4D3AE501-450C-4B60-A046-D27714BC15C2}" dt="2022-04-17T16:15:29.702" v="32" actId="2711"/>
          <ac:spMkLst>
            <pc:docMk/>
            <pc:sldMk cId="4102346323" sldId="263"/>
            <ac:spMk id="5" creationId="{C6ECE429-A004-46E5-B497-B6360ED5DE66}"/>
          </ac:spMkLst>
        </pc:spChg>
        <pc:spChg chg="add mod">
          <ac:chgData name="татьяна якушко" userId="d6fbe8e2b7535d64" providerId="LiveId" clId="{4D3AE501-450C-4B60-A046-D27714BC15C2}" dt="2022-04-17T16:15:40.152" v="33" actId="2711"/>
          <ac:spMkLst>
            <pc:docMk/>
            <pc:sldMk cId="4102346323" sldId="263"/>
            <ac:spMk id="7" creationId="{116DFC86-6367-44D9-98F5-77F737AA1153}"/>
          </ac:spMkLst>
        </pc:spChg>
        <pc:picChg chg="add mod">
          <ac:chgData name="татьяна якушко" userId="d6fbe8e2b7535d64" providerId="LiveId" clId="{4D3AE501-450C-4B60-A046-D27714BC15C2}" dt="2022-04-17T16:16:56.145" v="38" actId="1076"/>
          <ac:picMkLst>
            <pc:docMk/>
            <pc:sldMk cId="4102346323" sldId="263"/>
            <ac:picMk id="8" creationId="{D899948B-1A2F-465B-AD7C-D8E6151AA69C}"/>
          </ac:picMkLst>
        </pc:picChg>
      </pc:sldChg>
      <pc:sldChg chg="modSp add mod ord">
        <pc:chgData name="татьяна якушко" userId="d6fbe8e2b7535d64" providerId="LiveId" clId="{4D3AE501-450C-4B60-A046-D27714BC15C2}" dt="2022-04-17T16:19:29.008" v="47" actId="113"/>
        <pc:sldMkLst>
          <pc:docMk/>
          <pc:sldMk cId="2748881942" sldId="264"/>
        </pc:sldMkLst>
        <pc:spChg chg="mod">
          <ac:chgData name="татьяна якушко" userId="d6fbe8e2b7535d64" providerId="LiveId" clId="{4D3AE501-450C-4B60-A046-D27714BC15C2}" dt="2022-04-17T16:19:29.008" v="47" actId="113"/>
          <ac:spMkLst>
            <pc:docMk/>
            <pc:sldMk cId="2748881942" sldId="264"/>
            <ac:spMk id="3" creationId="{AB544B1A-F467-2DAC-A5E7-1B7A365B8F07}"/>
          </ac:spMkLst>
        </pc:spChg>
      </pc:sldChg>
      <pc:sldChg chg="new del">
        <pc:chgData name="татьяна якушко" userId="d6fbe8e2b7535d64" providerId="LiveId" clId="{4D3AE501-450C-4B60-A046-D27714BC15C2}" dt="2022-04-17T16:18:16.035" v="41" actId="2696"/>
        <pc:sldMkLst>
          <pc:docMk/>
          <pc:sldMk cId="4242507960" sldId="264"/>
        </pc:sldMkLst>
      </pc:sldChg>
      <pc:sldChg chg="addSp modSp add mod ord">
        <pc:chgData name="татьяна якушко" userId="d6fbe8e2b7535d64" providerId="LiveId" clId="{4D3AE501-450C-4B60-A046-D27714BC15C2}" dt="2022-04-17T16:23:31.887" v="97" actId="1076"/>
        <pc:sldMkLst>
          <pc:docMk/>
          <pc:sldMk cId="3733348044" sldId="265"/>
        </pc:sldMkLst>
        <pc:spChg chg="mod">
          <ac:chgData name="татьяна якушко" userId="d6fbe8e2b7535d64" providerId="LiveId" clId="{4D3AE501-450C-4B60-A046-D27714BC15C2}" dt="2022-04-17T16:22:51.530" v="95" actId="1076"/>
          <ac:spMkLst>
            <pc:docMk/>
            <pc:sldMk cId="3733348044" sldId="265"/>
            <ac:spMk id="2" creationId="{BE9E31F4-A3B3-0944-25F6-FE4BA4FF7209}"/>
          </ac:spMkLst>
        </pc:spChg>
        <pc:cxnChg chg="add mod">
          <ac:chgData name="татьяна якушко" userId="d6fbe8e2b7535d64" providerId="LiveId" clId="{4D3AE501-450C-4B60-A046-D27714BC15C2}" dt="2022-04-17T16:23:31.887" v="97" actId="1076"/>
          <ac:cxnSpMkLst>
            <pc:docMk/>
            <pc:sldMk cId="3733348044" sldId="265"/>
            <ac:cxnSpMk id="5" creationId="{489EEC77-0921-4E41-A695-824EFA14B30E}"/>
          </ac:cxnSpMkLst>
        </pc:cxnChg>
      </pc:sldChg>
      <pc:sldChg chg="addSp delSp modSp new mod modTransition">
        <pc:chgData name="татьяна якушко" userId="d6fbe8e2b7535d64" providerId="LiveId" clId="{4D3AE501-450C-4B60-A046-D27714BC15C2}" dt="2022-04-17T16:34:46.579" v="183" actId="208"/>
        <pc:sldMkLst>
          <pc:docMk/>
          <pc:sldMk cId="3025426086" sldId="266"/>
        </pc:sldMkLst>
        <pc:spChg chg="mod">
          <ac:chgData name="татьяна якушко" userId="d6fbe8e2b7535d64" providerId="LiveId" clId="{4D3AE501-450C-4B60-A046-D27714BC15C2}" dt="2022-04-17T16:29:42.713" v="149" actId="20577"/>
          <ac:spMkLst>
            <pc:docMk/>
            <pc:sldMk cId="3025426086" sldId="266"/>
            <ac:spMk id="2" creationId="{7A1190E0-0E18-4997-AF76-F1EDB6ECCCC0}"/>
          </ac:spMkLst>
        </pc:spChg>
        <pc:spChg chg="mod">
          <ac:chgData name="татьяна якушко" userId="d6fbe8e2b7535d64" providerId="LiveId" clId="{4D3AE501-450C-4B60-A046-D27714BC15C2}" dt="2022-04-17T16:26:10.744" v="105" actId="2711"/>
          <ac:spMkLst>
            <pc:docMk/>
            <pc:sldMk cId="3025426086" sldId="266"/>
            <ac:spMk id="3" creationId="{90C2E20C-2D85-4F9C-837F-8CD3582A4A70}"/>
          </ac:spMkLst>
        </pc:spChg>
        <pc:spChg chg="del">
          <ac:chgData name="татьяна якушко" userId="d6fbe8e2b7535d64" providerId="LiveId" clId="{4D3AE501-450C-4B60-A046-D27714BC15C2}" dt="2022-04-17T16:24:06.576" v="99" actId="21"/>
          <ac:spMkLst>
            <pc:docMk/>
            <pc:sldMk cId="3025426086" sldId="266"/>
            <ac:spMk id="4" creationId="{D7139B73-04BB-4905-AB28-257B64A13DB1}"/>
          </ac:spMkLst>
        </pc:spChg>
        <pc:picChg chg="add mod">
          <ac:chgData name="татьяна якушко" userId="d6fbe8e2b7535d64" providerId="LiveId" clId="{4D3AE501-450C-4B60-A046-D27714BC15C2}" dt="2022-04-17T16:34:46.579" v="183" actId="208"/>
          <ac:picMkLst>
            <pc:docMk/>
            <pc:sldMk cId="3025426086" sldId="266"/>
            <ac:picMk id="5" creationId="{42CE3790-EC0D-4EF8-83EF-9DB161880404}"/>
          </ac:picMkLst>
        </pc:picChg>
      </pc:sldChg>
      <pc:sldChg chg="addSp delSp modSp new mod modTransition">
        <pc:chgData name="татьяна якушко" userId="d6fbe8e2b7535d64" providerId="LiveId" clId="{4D3AE501-450C-4B60-A046-D27714BC15C2}" dt="2022-04-17T16:36:18.585" v="185"/>
        <pc:sldMkLst>
          <pc:docMk/>
          <pc:sldMk cId="2473809381" sldId="267"/>
        </pc:sldMkLst>
        <pc:spChg chg="add mod">
          <ac:chgData name="татьяна якушко" userId="d6fbe8e2b7535d64" providerId="LiveId" clId="{4D3AE501-450C-4B60-A046-D27714BC15C2}" dt="2022-04-17T16:35:26.606" v="184" actId="207"/>
          <ac:spMkLst>
            <pc:docMk/>
            <pc:sldMk cId="2473809381" sldId="267"/>
            <ac:spMk id="3" creationId="{DCD1011D-8003-4906-87FB-2FB446201F8A}"/>
          </ac:spMkLst>
        </pc:spChg>
        <pc:spChg chg="add del mod">
          <ac:chgData name="татьяна якушко" userId="d6fbe8e2b7535d64" providerId="LiveId" clId="{4D3AE501-450C-4B60-A046-D27714BC15C2}" dt="2022-04-17T16:31:11.404" v="157"/>
          <ac:spMkLst>
            <pc:docMk/>
            <pc:sldMk cId="2473809381" sldId="267"/>
            <ac:spMk id="4" creationId="{2CB87E45-A35C-4F94-A471-61CE1F776ECC}"/>
          </ac:spMkLst>
        </pc:spChg>
        <pc:spChg chg="add del mod">
          <ac:chgData name="татьяна якушко" userId="d6fbe8e2b7535d64" providerId="LiveId" clId="{4D3AE501-450C-4B60-A046-D27714BC15C2}" dt="2022-04-17T16:31:11.391" v="155" actId="21"/>
          <ac:spMkLst>
            <pc:docMk/>
            <pc:sldMk cId="2473809381" sldId="267"/>
            <ac:spMk id="5" creationId="{433CBEE9-3795-4C15-A46E-2422EF7DF8F7}"/>
          </ac:spMkLst>
        </pc:spChg>
        <pc:spChg chg="add mod">
          <ac:chgData name="татьяна якушко" userId="d6fbe8e2b7535d64" providerId="LiveId" clId="{4D3AE501-450C-4B60-A046-D27714BC15C2}" dt="2022-04-17T16:33:46.524" v="178" actId="20577"/>
          <ac:spMkLst>
            <pc:docMk/>
            <pc:sldMk cId="2473809381" sldId="267"/>
            <ac:spMk id="7" creationId="{1F25E113-B908-42A8-BB93-76BDB0C852CB}"/>
          </ac:spMkLst>
        </pc:spChg>
        <pc:picChg chg="add mod">
          <ac:chgData name="татьяна якушко" userId="d6fbe8e2b7535d64" providerId="LiveId" clId="{4D3AE501-450C-4B60-A046-D27714BC15C2}" dt="2022-04-17T16:34:25.198" v="182" actId="14100"/>
          <ac:picMkLst>
            <pc:docMk/>
            <pc:sldMk cId="2473809381" sldId="267"/>
            <ac:picMk id="9" creationId="{DBBE2B90-99EC-44EA-A2E4-2EFD53784DAF}"/>
          </ac:picMkLst>
        </pc:picChg>
      </pc:sldChg>
      <pc:sldChg chg="addSp modSp new mod modTransition">
        <pc:chgData name="татьяна якушко" userId="d6fbe8e2b7535d64" providerId="LiveId" clId="{4D3AE501-450C-4B60-A046-D27714BC15C2}" dt="2022-04-17T16:43:02.808" v="385"/>
        <pc:sldMkLst>
          <pc:docMk/>
          <pc:sldMk cId="3626696274" sldId="268"/>
        </pc:sldMkLst>
        <pc:spChg chg="add mod">
          <ac:chgData name="татьяна якушко" userId="d6fbe8e2b7535d64" providerId="LiveId" clId="{4D3AE501-450C-4B60-A046-D27714BC15C2}" dt="2022-04-17T16:37:46.005" v="199"/>
          <ac:spMkLst>
            <pc:docMk/>
            <pc:sldMk cId="3626696274" sldId="268"/>
            <ac:spMk id="2" creationId="{8E125DC1-DE24-4746-8987-D740C44CCFF9}"/>
          </ac:spMkLst>
        </pc:spChg>
        <pc:picChg chg="add mod">
          <ac:chgData name="татьяна якушко" userId="d6fbe8e2b7535d64" providerId="LiveId" clId="{4D3AE501-450C-4B60-A046-D27714BC15C2}" dt="2022-04-17T16:38:30.383" v="205" actId="1076"/>
          <ac:picMkLst>
            <pc:docMk/>
            <pc:sldMk cId="3626696274" sldId="268"/>
            <ac:picMk id="3" creationId="{4AE4CEA1-4ACA-4F79-A4BC-9B9306E2C798}"/>
          </ac:picMkLst>
        </pc:picChg>
      </pc:sldChg>
      <pc:sldChg chg="addSp delSp modSp new mod modTransition">
        <pc:chgData name="татьяна якушко" userId="d6fbe8e2b7535d64" providerId="LiveId" clId="{4D3AE501-450C-4B60-A046-D27714BC15C2}" dt="2022-04-17T16:42:54.404" v="384"/>
        <pc:sldMkLst>
          <pc:docMk/>
          <pc:sldMk cId="2118496970" sldId="269"/>
        </pc:sldMkLst>
        <pc:spChg chg="mod">
          <ac:chgData name="татьяна якушко" userId="d6fbe8e2b7535d64" providerId="LiveId" clId="{4D3AE501-450C-4B60-A046-D27714BC15C2}" dt="2022-04-17T16:39:17.899" v="219" actId="122"/>
          <ac:spMkLst>
            <pc:docMk/>
            <pc:sldMk cId="2118496970" sldId="269"/>
            <ac:spMk id="2" creationId="{D74F6DEC-4B95-4477-B631-5AF2D680AD24}"/>
          </ac:spMkLst>
        </pc:spChg>
        <pc:spChg chg="mod">
          <ac:chgData name="татьяна якушко" userId="d6fbe8e2b7535d64" providerId="LiveId" clId="{4D3AE501-450C-4B60-A046-D27714BC15C2}" dt="2022-04-17T16:42:35.238" v="383" actId="14100"/>
          <ac:spMkLst>
            <pc:docMk/>
            <pc:sldMk cId="2118496970" sldId="269"/>
            <ac:spMk id="3" creationId="{24BA0836-E1FD-4587-A99C-F9C86EEC2116}"/>
          </ac:spMkLst>
        </pc:spChg>
        <pc:spChg chg="del">
          <ac:chgData name="татьяна якушко" userId="d6fbe8e2b7535d64" providerId="LiveId" clId="{4D3AE501-450C-4B60-A046-D27714BC15C2}" dt="2022-04-17T16:39:03.397" v="207" actId="21"/>
          <ac:spMkLst>
            <pc:docMk/>
            <pc:sldMk cId="2118496970" sldId="269"/>
            <ac:spMk id="4" creationId="{BE313558-D238-4620-BE7A-8C1AA1D539D6}"/>
          </ac:spMkLst>
        </pc:spChg>
        <pc:picChg chg="add mod">
          <ac:chgData name="татьяна якушко" userId="d6fbe8e2b7535d64" providerId="LiveId" clId="{4D3AE501-450C-4B60-A046-D27714BC15C2}" dt="2022-04-17T16:42:20.199" v="380" actId="14100"/>
          <ac:picMkLst>
            <pc:docMk/>
            <pc:sldMk cId="2118496970" sldId="269"/>
            <ac:picMk id="5" creationId="{38E50122-0B08-4866-946C-F284E667A04E}"/>
          </ac:picMkLst>
        </pc:picChg>
      </pc:sldChg>
    </pc:docChg>
  </pc:docChgLst>
  <pc:docChgLst>
    <pc:chgData name="якушко татьяна" userId="d6fbe8e2b7535d64" providerId="Windows Live" clId="Web-{5B10968B-37ED-4C88-99C5-DA8D09869C30}"/>
    <pc:docChg chg="addSld modSld">
      <pc:chgData name="якушко татьяна" userId="d6fbe8e2b7535d64" providerId="Windows Live" clId="Web-{5B10968B-37ED-4C88-99C5-DA8D09869C30}" dt="2022-04-17T15:59:43.375" v="38" actId="14100"/>
      <pc:docMkLst>
        <pc:docMk/>
      </pc:docMkLst>
      <pc:sldChg chg="modTransition">
        <pc:chgData name="якушко татьяна" userId="d6fbe8e2b7535d64" providerId="Windows Live" clId="Web-{5B10968B-37ED-4C88-99C5-DA8D09869C30}" dt="2022-04-17T15:54:45.320" v="1"/>
        <pc:sldMkLst>
          <pc:docMk/>
          <pc:sldMk cId="1351651579" sldId="256"/>
        </pc:sldMkLst>
      </pc:sldChg>
      <pc:sldChg chg="modTransition">
        <pc:chgData name="якушко татьяна" userId="d6fbe8e2b7535d64" providerId="Windows Live" clId="Web-{5B10968B-37ED-4C88-99C5-DA8D09869C30}" dt="2022-04-17T15:54:29.225" v="0"/>
        <pc:sldMkLst>
          <pc:docMk/>
          <pc:sldMk cId="3516783082" sldId="257"/>
        </pc:sldMkLst>
      </pc:sldChg>
      <pc:sldChg chg="modTransition">
        <pc:chgData name="якушко татьяна" userId="d6fbe8e2b7535d64" providerId="Windows Live" clId="Web-{5B10968B-37ED-4C88-99C5-DA8D09869C30}" dt="2022-04-17T15:55:06.773" v="3"/>
        <pc:sldMkLst>
          <pc:docMk/>
          <pc:sldMk cId="1824768496" sldId="259"/>
        </pc:sldMkLst>
      </pc:sldChg>
      <pc:sldChg chg="modTransition">
        <pc:chgData name="якушко татьяна" userId="d6fbe8e2b7535d64" providerId="Windows Live" clId="Web-{5B10968B-37ED-4C88-99C5-DA8D09869C30}" dt="2022-04-17T15:55:13.461" v="4"/>
        <pc:sldMkLst>
          <pc:docMk/>
          <pc:sldMk cId="1884495922" sldId="261"/>
        </pc:sldMkLst>
      </pc:sldChg>
      <pc:sldChg chg="addSp modSp new">
        <pc:chgData name="якушко татьяна" userId="d6fbe8e2b7535d64" providerId="Windows Live" clId="Web-{5B10968B-37ED-4C88-99C5-DA8D09869C30}" dt="2022-04-17T15:59:43.375" v="38" actId="14100"/>
        <pc:sldMkLst>
          <pc:docMk/>
          <pc:sldMk cId="4278040481" sldId="262"/>
        </pc:sldMkLst>
        <pc:spChg chg="add mod">
          <ac:chgData name="якушко татьяна" userId="d6fbe8e2b7535d64" providerId="Windows Live" clId="Web-{5B10968B-37ED-4C88-99C5-DA8D09869C30}" dt="2022-04-17T15:59:10.656" v="32" actId="14100"/>
          <ac:spMkLst>
            <pc:docMk/>
            <pc:sldMk cId="4278040481" sldId="262"/>
            <ac:spMk id="2" creationId="{B682DF9A-408C-715A-EDC6-4A5CB0D66444}"/>
          </ac:spMkLst>
        </pc:spChg>
        <pc:spChg chg="add mod">
          <ac:chgData name="якушко татьяна" userId="d6fbe8e2b7535d64" providerId="Windows Live" clId="Web-{5B10968B-37ED-4C88-99C5-DA8D09869C30}" dt="2022-04-17T15:59:43.375" v="38" actId="14100"/>
          <ac:spMkLst>
            <pc:docMk/>
            <pc:sldMk cId="4278040481" sldId="262"/>
            <ac:spMk id="3" creationId="{78300255-480C-CA79-7319-17FD0EEDBB4A}"/>
          </ac:spMkLst>
        </pc:spChg>
      </pc:sldChg>
    </pc:docChg>
  </pc:docChgLst>
  <pc:docChgLst>
    <pc:chgData name="якушко татьяна" userId="d6fbe8e2b7535d64" providerId="Windows Live" clId="Web-{0F47490F-131C-48FF-A407-5569522C22AD}"/>
    <pc:docChg chg="addSld delSld modSld sldOrd addMainMaster delMainMaster">
      <pc:chgData name="якушко татьяна" userId="d6fbe8e2b7535d64" providerId="Windows Live" clId="Web-{0F47490F-131C-48FF-A407-5569522C22AD}" dt="2022-04-16T13:44:43.712" v="236" actId="14100"/>
      <pc:docMkLst>
        <pc:docMk/>
      </pc:docMkLst>
      <pc:sldChg chg="addSp delSp modSp mod setBg modClrScheme addAnim chgLayout">
        <pc:chgData name="якушко татьяна" userId="d6fbe8e2b7535d64" providerId="Windows Live" clId="Web-{0F47490F-131C-48FF-A407-5569522C22AD}" dt="2022-04-16T13:17:01.384" v="28"/>
        <pc:sldMkLst>
          <pc:docMk/>
          <pc:sldMk cId="1351651579" sldId="256"/>
        </pc:sldMkLst>
        <pc:spChg chg="mod">
          <ac:chgData name="якушко татьяна" userId="d6fbe8e2b7535d64" providerId="Windows Live" clId="Web-{0F47490F-131C-48FF-A407-5569522C22AD}" dt="2022-04-16T13:17:01.384" v="28"/>
          <ac:spMkLst>
            <pc:docMk/>
            <pc:sldMk cId="1351651579" sldId="256"/>
            <ac:spMk id="2" creationId="{00000000-0000-0000-0000-000000000000}"/>
          </ac:spMkLst>
        </pc:spChg>
        <pc:spChg chg="del mod">
          <ac:chgData name="якушко татьяна" userId="d6fbe8e2b7535d64" providerId="Windows Live" clId="Web-{0F47490F-131C-48FF-A407-5569522C22AD}" dt="2022-04-16T13:15:49.176" v="22"/>
          <ac:spMkLst>
            <pc:docMk/>
            <pc:sldMk cId="1351651579" sldId="256"/>
            <ac:spMk id="3" creationId="{00000000-0000-0000-0000-000000000000}"/>
          </ac:spMkLst>
        </pc:spChg>
        <pc:spChg chg="add del">
          <ac:chgData name="якушко татьяна" userId="d6fbe8e2b7535d64" providerId="Windows Live" clId="Web-{0F47490F-131C-48FF-A407-5569522C22AD}" dt="2022-04-16T13:13:19.276" v="4"/>
          <ac:spMkLst>
            <pc:docMk/>
            <pc:sldMk cId="1351651579" sldId="256"/>
            <ac:spMk id="9" creationId="{35F60170-91B4-45F0-B88B-9C07AEC4642C}"/>
          </ac:spMkLst>
        </pc:spChg>
        <pc:spChg chg="add del">
          <ac:chgData name="якушко татьяна" userId="d6fbe8e2b7535d64" providerId="Windows Live" clId="Web-{0F47490F-131C-48FF-A407-5569522C22AD}" dt="2022-04-16T13:14:25.139" v="10"/>
          <ac:spMkLst>
            <pc:docMk/>
            <pc:sldMk cId="1351651579" sldId="256"/>
            <ac:spMk id="16" creationId="{BF9FFE17-DE95-4821-ACC1-B90C95449294}"/>
          </ac:spMkLst>
        </pc:spChg>
        <pc:spChg chg="add del">
          <ac:chgData name="якушко татьяна" userId="d6fbe8e2b7535d64" providerId="Windows Live" clId="Web-{0F47490F-131C-48FF-A407-5569522C22AD}" dt="2022-04-16T13:14:25.139" v="10"/>
          <ac:spMkLst>
            <pc:docMk/>
            <pc:sldMk cId="1351651579" sldId="256"/>
            <ac:spMk id="18" creationId="{03CF76AF-FF72-4430-A772-05840329020B}"/>
          </ac:spMkLst>
        </pc:spChg>
        <pc:spChg chg="add del">
          <ac:chgData name="якушко татьяна" userId="d6fbe8e2b7535d64" providerId="Windows Live" clId="Web-{0F47490F-131C-48FF-A407-5569522C22AD}" dt="2022-04-16T13:14:25.139" v="10"/>
          <ac:spMkLst>
            <pc:docMk/>
            <pc:sldMk cId="1351651579" sldId="256"/>
            <ac:spMk id="20" creationId="{0B1C8180-2FDD-4202-8C45-4057CB1AB26F}"/>
          </ac:spMkLst>
        </pc:spChg>
        <pc:spChg chg="add del">
          <ac:chgData name="якушко татьяна" userId="d6fbe8e2b7535d64" providerId="Windows Live" clId="Web-{0F47490F-131C-48FF-A407-5569522C22AD}" dt="2022-04-16T13:15:53.879" v="23"/>
          <ac:spMkLst>
            <pc:docMk/>
            <pc:sldMk cId="1351651579" sldId="256"/>
            <ac:spMk id="25" creationId="{C7FE5201-BB98-480C-BADB-207C8F893897}"/>
          </ac:spMkLst>
        </pc:spChg>
        <pc:spChg chg="add del">
          <ac:chgData name="якушко татьяна" userId="d6fbe8e2b7535d64" providerId="Windows Live" clId="Web-{0F47490F-131C-48FF-A407-5569522C22AD}" dt="2022-04-16T13:15:53.879" v="23"/>
          <ac:spMkLst>
            <pc:docMk/>
            <pc:sldMk cId="1351651579" sldId="256"/>
            <ac:spMk id="27" creationId="{B65A1411-0C46-4437-890D-A6FADAA96E75}"/>
          </ac:spMkLst>
        </pc:spChg>
        <pc:spChg chg="add del">
          <ac:chgData name="якушко татьяна" userId="d6fbe8e2b7535d64" providerId="Windows Live" clId="Web-{0F47490F-131C-48FF-A407-5569522C22AD}" dt="2022-04-16T13:16:26.132" v="26"/>
          <ac:spMkLst>
            <pc:docMk/>
            <pc:sldMk cId="1351651579" sldId="256"/>
            <ac:spMk id="38" creationId="{168AB93A-48BC-4C25-A3AD-C17B5A682A94}"/>
          </ac:spMkLst>
        </pc:spChg>
        <pc:spChg chg="add del">
          <ac:chgData name="якушко татьяна" userId="d6fbe8e2b7535d64" providerId="Windows Live" clId="Web-{0F47490F-131C-48FF-A407-5569522C22AD}" dt="2022-04-16T13:16:26.132" v="26"/>
          <ac:spMkLst>
            <pc:docMk/>
            <pc:sldMk cId="1351651579" sldId="256"/>
            <ac:spMk id="40" creationId="{3FCFB1DE-0B7E-48CC-BA90-B2AB0889F9D6}"/>
          </ac:spMkLst>
        </pc:spChg>
        <pc:spChg chg="add del">
          <ac:chgData name="якушко татьяна" userId="d6fbe8e2b7535d64" providerId="Windows Live" clId="Web-{0F47490F-131C-48FF-A407-5569522C22AD}" dt="2022-04-16T13:17:01.384" v="28"/>
          <ac:spMkLst>
            <pc:docMk/>
            <pc:sldMk cId="1351651579" sldId="256"/>
            <ac:spMk id="45" creationId="{168AB93A-48BC-4C25-A3AD-C17B5A682A94}"/>
          </ac:spMkLst>
        </pc:spChg>
        <pc:spChg chg="add del">
          <ac:chgData name="якушко татьяна" userId="d6fbe8e2b7535d64" providerId="Windows Live" clId="Web-{0F47490F-131C-48FF-A407-5569522C22AD}" dt="2022-04-16T13:17:01.384" v="28"/>
          <ac:spMkLst>
            <pc:docMk/>
            <pc:sldMk cId="1351651579" sldId="256"/>
            <ac:spMk id="47" creationId="{3FCFB1DE-0B7E-48CC-BA90-B2AB0889F9D6}"/>
          </ac:spMkLst>
        </pc:spChg>
        <pc:spChg chg="add">
          <ac:chgData name="якушко татьяна" userId="d6fbe8e2b7535d64" providerId="Windows Live" clId="Web-{0F47490F-131C-48FF-A407-5569522C22AD}" dt="2022-04-16T13:17:01.384" v="28"/>
          <ac:spMkLst>
            <pc:docMk/>
            <pc:sldMk cId="1351651579" sldId="256"/>
            <ac:spMk id="52" creationId="{35F60170-91B4-45F0-B88B-9C07AEC4642C}"/>
          </ac:spMkLst>
        </pc:spChg>
        <pc:picChg chg="add del mod ord">
          <ac:chgData name="якушко татьяна" userId="d6fbe8e2b7535d64" providerId="Windows Live" clId="Web-{0F47490F-131C-48FF-A407-5569522C22AD}" dt="2022-04-16T13:13:24.745" v="6"/>
          <ac:picMkLst>
            <pc:docMk/>
            <pc:sldMk cId="1351651579" sldId="256"/>
            <ac:picMk id="4" creationId="{81E2D7B1-8234-3528-8913-B937CF66A11A}"/>
          </ac:picMkLst>
        </pc:picChg>
        <pc:picChg chg="add del mod">
          <ac:chgData name="якушко татьяна" userId="d6fbe8e2b7535d64" providerId="Windows Live" clId="Web-{0F47490F-131C-48FF-A407-5569522C22AD}" dt="2022-04-16T13:15:07.626" v="12"/>
          <ac:picMkLst>
            <pc:docMk/>
            <pc:sldMk cId="1351651579" sldId="256"/>
            <ac:picMk id="5" creationId="{BF6E0AF6-F774-7166-608A-6BB1E2EE2FF3}"/>
          </ac:picMkLst>
        </pc:picChg>
        <pc:picChg chg="add del mod">
          <ac:chgData name="якушко татьяна" userId="d6fbe8e2b7535d64" providerId="Windows Live" clId="Web-{0F47490F-131C-48FF-A407-5569522C22AD}" dt="2022-04-16T13:15:13.627" v="14"/>
          <ac:picMkLst>
            <pc:docMk/>
            <pc:sldMk cId="1351651579" sldId="256"/>
            <ac:picMk id="6" creationId="{B87CA51E-BB71-0A49-22A0-BB3769060009}"/>
          </ac:picMkLst>
        </pc:picChg>
        <pc:picChg chg="add mod">
          <ac:chgData name="якушко татьяна" userId="d6fbe8e2b7535d64" providerId="Windows Live" clId="Web-{0F47490F-131C-48FF-A407-5569522C22AD}" dt="2022-04-16T13:17:01.384" v="28"/>
          <ac:picMkLst>
            <pc:docMk/>
            <pc:sldMk cId="1351651579" sldId="256"/>
            <ac:picMk id="7" creationId="{1F899BE7-D0DA-AC34-166F-D80D0362B19C}"/>
          </ac:picMkLst>
        </pc:picChg>
        <pc:cxnChg chg="add del">
          <ac:chgData name="якушко татьяна" userId="d6fbe8e2b7535d64" providerId="Windows Live" clId="Web-{0F47490F-131C-48FF-A407-5569522C22AD}" dt="2022-04-16T13:13:19.276" v="4"/>
          <ac:cxnSpMkLst>
            <pc:docMk/>
            <pc:sldMk cId="1351651579" sldId="256"/>
            <ac:cxnSpMk id="11" creationId="{9430F693-CD1C-4A41-9E80-FBEF9D128D0D}"/>
          </ac:cxnSpMkLst>
        </pc:cxnChg>
        <pc:cxnChg chg="add del">
          <ac:chgData name="якушко татьяна" userId="d6fbe8e2b7535d64" providerId="Windows Live" clId="Web-{0F47490F-131C-48FF-A407-5569522C22AD}" dt="2022-04-16T13:13:19.276" v="4"/>
          <ac:cxnSpMkLst>
            <pc:docMk/>
            <pc:sldMk cId="1351651579" sldId="256"/>
            <ac:cxnSpMk id="13" creationId="{97970E3C-BEF9-4097-A8D1-F453686992C1}"/>
          </ac:cxnSpMkLst>
        </pc:cxnChg>
        <pc:cxnChg chg="add del">
          <ac:chgData name="якушко татьяна" userId="d6fbe8e2b7535d64" providerId="Windows Live" clId="Web-{0F47490F-131C-48FF-A407-5569522C22AD}" dt="2022-04-16T13:14:25.139" v="10"/>
          <ac:cxnSpMkLst>
            <pc:docMk/>
            <pc:sldMk cId="1351651579" sldId="256"/>
            <ac:cxnSpMk id="15" creationId="{D6E86CC6-13EA-4A88-86AD-CF27BF52CC95}"/>
          </ac:cxnSpMkLst>
        </pc:cxnChg>
        <pc:cxnChg chg="add del">
          <ac:chgData name="якушко татьяна" userId="d6fbe8e2b7535d64" providerId="Windows Live" clId="Web-{0F47490F-131C-48FF-A407-5569522C22AD}" dt="2022-04-16T13:14:25.139" v="10"/>
          <ac:cxnSpMkLst>
            <pc:docMk/>
            <pc:sldMk cId="1351651579" sldId="256"/>
            <ac:cxnSpMk id="17" creationId="{3F80B441-4F7D-4B40-8A13-FED03A1F3A16}"/>
          </ac:cxnSpMkLst>
        </pc:cxnChg>
        <pc:cxnChg chg="add del">
          <ac:chgData name="якушко татьяна" userId="d6fbe8e2b7535d64" providerId="Windows Live" clId="Web-{0F47490F-131C-48FF-A407-5569522C22AD}" dt="2022-04-16T13:14:25.139" v="10"/>
          <ac:cxnSpMkLst>
            <pc:docMk/>
            <pc:sldMk cId="1351651579" sldId="256"/>
            <ac:cxnSpMk id="19" creationId="{70C7FD1A-44B1-4E4C-B0C9-A8103DCCDCC2}"/>
          </ac:cxnSpMkLst>
        </pc:cxnChg>
        <pc:cxnChg chg="add del">
          <ac:chgData name="якушко татьяна" userId="d6fbe8e2b7535d64" providerId="Windows Live" clId="Web-{0F47490F-131C-48FF-A407-5569522C22AD}" dt="2022-04-16T13:15:53.879" v="23"/>
          <ac:cxnSpMkLst>
            <pc:docMk/>
            <pc:sldMk cId="1351651579" sldId="256"/>
            <ac:cxnSpMk id="29" creationId="{5600D858-9844-4B2A-9D38-77BD00EC4536}"/>
          </ac:cxnSpMkLst>
        </pc:cxnChg>
        <pc:cxnChg chg="add del">
          <ac:chgData name="якушко татьяна" userId="d6fbe8e2b7535d64" providerId="Windows Live" clId="Web-{0F47490F-131C-48FF-A407-5569522C22AD}" dt="2022-04-16T13:15:53.879" v="23"/>
          <ac:cxnSpMkLst>
            <pc:docMk/>
            <pc:sldMk cId="1351651579" sldId="256"/>
            <ac:cxnSpMk id="31" creationId="{F89C6C02-EDA3-4D0B-9C4E-AAE0F2C7D51D}"/>
          </ac:cxnSpMkLst>
        </pc:cxnChg>
        <pc:cxnChg chg="add del">
          <ac:chgData name="якушко татьяна" userId="d6fbe8e2b7535d64" providerId="Windows Live" clId="Web-{0F47490F-131C-48FF-A407-5569522C22AD}" dt="2022-04-16T13:15:53.879" v="23"/>
          <ac:cxnSpMkLst>
            <pc:docMk/>
            <pc:sldMk cId="1351651579" sldId="256"/>
            <ac:cxnSpMk id="33" creationId="{7818025D-200B-4542-8AF9-7D9B2FFE6F79}"/>
          </ac:cxnSpMkLst>
        </pc:cxnChg>
        <pc:cxnChg chg="add">
          <ac:chgData name="якушко татьяна" userId="d6fbe8e2b7535d64" providerId="Windows Live" clId="Web-{0F47490F-131C-48FF-A407-5569522C22AD}" dt="2022-04-16T13:17:01.384" v="28"/>
          <ac:cxnSpMkLst>
            <pc:docMk/>
            <pc:sldMk cId="1351651579" sldId="256"/>
            <ac:cxnSpMk id="54" creationId="{9430F693-CD1C-4A41-9E80-FBEF9D128D0D}"/>
          </ac:cxnSpMkLst>
        </pc:cxnChg>
        <pc:cxnChg chg="add">
          <ac:chgData name="якушко татьяна" userId="d6fbe8e2b7535d64" providerId="Windows Live" clId="Web-{0F47490F-131C-48FF-A407-5569522C22AD}" dt="2022-04-16T13:17:01.384" v="28"/>
          <ac:cxnSpMkLst>
            <pc:docMk/>
            <pc:sldMk cId="1351651579" sldId="256"/>
            <ac:cxnSpMk id="56" creationId="{97970E3C-BEF9-4097-A8D1-F453686992C1}"/>
          </ac:cxnSpMkLst>
        </pc:cxnChg>
      </pc:sldChg>
      <pc:sldChg chg="addSp modSp new mod setBg">
        <pc:chgData name="якушко татьяна" userId="d6fbe8e2b7535d64" providerId="Windows Live" clId="Web-{0F47490F-131C-48FF-A407-5569522C22AD}" dt="2022-04-16T13:22:46.266" v="131" actId="20577"/>
        <pc:sldMkLst>
          <pc:docMk/>
          <pc:sldMk cId="3516783082" sldId="257"/>
        </pc:sldMkLst>
        <pc:spChg chg="mod">
          <ac:chgData name="якушко татьяна" userId="d6fbe8e2b7535d64" providerId="Windows Live" clId="Web-{0F47490F-131C-48FF-A407-5569522C22AD}" dt="2022-04-16T13:22:46.266" v="131" actId="20577"/>
          <ac:spMkLst>
            <pc:docMk/>
            <pc:sldMk cId="3516783082" sldId="257"/>
            <ac:spMk id="2" creationId="{735A93EC-E9CE-04B6-6C54-EE02A0409E8A}"/>
          </ac:spMkLst>
        </pc:spChg>
        <pc:spChg chg="mod">
          <ac:chgData name="якушко татьяна" userId="d6fbe8e2b7535d64" providerId="Windows Live" clId="Web-{0F47490F-131C-48FF-A407-5569522C22AD}" dt="2022-04-16T13:22:27.780" v="129" actId="20577"/>
          <ac:spMkLst>
            <pc:docMk/>
            <pc:sldMk cId="3516783082" sldId="257"/>
            <ac:spMk id="3" creationId="{4D9EF28D-A0ED-A8DB-2B07-7F7FE773F307}"/>
          </ac:spMkLst>
        </pc:spChg>
        <pc:spChg chg="add">
          <ac:chgData name="якушко татьяна" userId="d6fbe8e2b7535d64" providerId="Windows Live" clId="Web-{0F47490F-131C-48FF-A407-5569522C22AD}" dt="2022-04-16T13:21:36.324" v="123"/>
          <ac:spMkLst>
            <pc:docMk/>
            <pc:sldMk cId="3516783082" sldId="257"/>
            <ac:spMk id="9" creationId="{92B0CFF1-78D7-4A83-A95E-71F9E3831622}"/>
          </ac:spMkLst>
        </pc:spChg>
        <pc:spChg chg="add">
          <ac:chgData name="якушко татьяна" userId="d6fbe8e2b7535d64" providerId="Windows Live" clId="Web-{0F47490F-131C-48FF-A407-5569522C22AD}" dt="2022-04-16T13:21:36.324" v="123"/>
          <ac:spMkLst>
            <pc:docMk/>
            <pc:sldMk cId="3516783082" sldId="257"/>
            <ac:spMk id="11" creationId="{C12927E5-081D-440D-A775-C0AE9DA1E3EC}"/>
          </ac:spMkLst>
        </pc:spChg>
        <pc:picChg chg="add mod">
          <ac:chgData name="якушко татьяна" userId="d6fbe8e2b7535d64" providerId="Windows Live" clId="Web-{0F47490F-131C-48FF-A407-5569522C22AD}" dt="2022-04-16T13:21:36.324" v="123"/>
          <ac:picMkLst>
            <pc:docMk/>
            <pc:sldMk cId="3516783082" sldId="257"/>
            <ac:picMk id="4" creationId="{D1826418-8C34-EEDF-E3A5-EEB680186521}"/>
          </ac:picMkLst>
        </pc:picChg>
        <pc:cxnChg chg="add">
          <ac:chgData name="якушко татьяна" userId="d6fbe8e2b7535d64" providerId="Windows Live" clId="Web-{0F47490F-131C-48FF-A407-5569522C22AD}" dt="2022-04-16T13:21:36.324" v="123"/>
          <ac:cxnSpMkLst>
            <pc:docMk/>
            <pc:sldMk cId="3516783082" sldId="257"/>
            <ac:cxnSpMk id="13" creationId="{36EF3C03-9B4D-45EB-B96C-994DBE3FEAC6}"/>
          </ac:cxnSpMkLst>
        </pc:cxnChg>
        <pc:cxnChg chg="add">
          <ac:chgData name="якушко татьяна" userId="d6fbe8e2b7535d64" providerId="Windows Live" clId="Web-{0F47490F-131C-48FF-A407-5569522C22AD}" dt="2022-04-16T13:21:36.324" v="123"/>
          <ac:cxnSpMkLst>
            <pc:docMk/>
            <pc:sldMk cId="3516783082" sldId="257"/>
            <ac:cxnSpMk id="15" creationId="{C4558310-C928-4426-BFAC-68450D291D0A}"/>
          </ac:cxnSpMkLst>
        </pc:cxnChg>
        <pc:cxnChg chg="add">
          <ac:chgData name="якушко татьяна" userId="d6fbe8e2b7535d64" providerId="Windows Live" clId="Web-{0F47490F-131C-48FF-A407-5569522C22AD}" dt="2022-04-16T13:21:36.324" v="123"/>
          <ac:cxnSpMkLst>
            <pc:docMk/>
            <pc:sldMk cId="3516783082" sldId="257"/>
            <ac:cxnSpMk id="17" creationId="{49EA91AC-9CE2-4425-BF6B-E2FCBA1A75DD}"/>
          </ac:cxnSpMkLst>
        </pc:cxnChg>
      </pc:sldChg>
      <pc:sldChg chg="addSp modSp new del mod setBg">
        <pc:chgData name="якушко татьяна" userId="d6fbe8e2b7535d64" providerId="Windows Live" clId="Web-{0F47490F-131C-48FF-A407-5569522C22AD}" dt="2022-04-16T13:16:31.366" v="27"/>
        <pc:sldMkLst>
          <pc:docMk/>
          <pc:sldMk cId="4273053809" sldId="257"/>
        </pc:sldMkLst>
        <pc:spChg chg="mod">
          <ac:chgData name="якушко татьяна" userId="d6fbe8e2b7535d64" providerId="Windows Live" clId="Web-{0F47490F-131C-48FF-A407-5569522C22AD}" dt="2022-04-16T13:16:12.271" v="25"/>
          <ac:spMkLst>
            <pc:docMk/>
            <pc:sldMk cId="4273053809" sldId="257"/>
            <ac:spMk id="2" creationId="{CB777087-34CA-237B-96A4-1CCC4079D1EC}"/>
          </ac:spMkLst>
        </pc:spChg>
        <pc:spChg chg="mod">
          <ac:chgData name="якушко татьяна" userId="d6fbe8e2b7535d64" providerId="Windows Live" clId="Web-{0F47490F-131C-48FF-A407-5569522C22AD}" dt="2022-04-16T13:16:12.271" v="25"/>
          <ac:spMkLst>
            <pc:docMk/>
            <pc:sldMk cId="4273053809" sldId="257"/>
            <ac:spMk id="3" creationId="{2FCA271D-3904-5E21-66A4-771C454695DD}"/>
          </ac:spMkLst>
        </pc:spChg>
        <pc:spChg chg="add">
          <ac:chgData name="якушко татьяна" userId="d6fbe8e2b7535d64" providerId="Windows Live" clId="Web-{0F47490F-131C-48FF-A407-5569522C22AD}" dt="2022-04-16T13:16:12.271" v="25"/>
          <ac:spMkLst>
            <pc:docMk/>
            <pc:sldMk cId="4273053809" sldId="257"/>
            <ac:spMk id="8" creationId="{AC17DE74-01C9-4859-B65A-85CF999E8580}"/>
          </ac:spMkLst>
        </pc:spChg>
        <pc:spChg chg="add">
          <ac:chgData name="якушко татьяна" userId="d6fbe8e2b7535d64" providerId="Windows Live" clId="Web-{0F47490F-131C-48FF-A407-5569522C22AD}" dt="2022-04-16T13:16:12.271" v="25"/>
          <ac:spMkLst>
            <pc:docMk/>
            <pc:sldMk cId="4273053809" sldId="257"/>
            <ac:spMk id="10" creationId="{068C0432-0E90-4CC1-8CD3-D44A90DF07EF}"/>
          </ac:spMkLst>
        </pc:spChg>
      </pc:sldChg>
      <pc:sldChg chg="addSp delSp modSp new del mod setBg modClrScheme delDesignElem chgLayout">
        <pc:chgData name="якушко татьяна" userId="d6fbe8e2b7535d64" providerId="Windows Live" clId="Web-{0F47490F-131C-48FF-A407-5569522C22AD}" dt="2022-04-16T13:29:26.636" v="148"/>
        <pc:sldMkLst>
          <pc:docMk/>
          <pc:sldMk cId="1306042788" sldId="258"/>
        </pc:sldMkLst>
        <pc:spChg chg="add mod">
          <ac:chgData name="якушко татьяна" userId="d6fbe8e2b7535d64" providerId="Windows Live" clId="Web-{0F47490F-131C-48FF-A407-5569522C22AD}" dt="2022-04-16T13:28:13.053" v="137"/>
          <ac:spMkLst>
            <pc:docMk/>
            <pc:sldMk cId="1306042788" sldId="258"/>
            <ac:spMk id="2" creationId="{CE22B3B6-9335-F9F0-09EE-CB50F778BAD8}"/>
          </ac:spMkLst>
        </pc:spChg>
        <pc:spChg chg="add del mod ord">
          <ac:chgData name="якушко татьяна" userId="d6fbe8e2b7535d64" providerId="Windows Live" clId="Web-{0F47490F-131C-48FF-A407-5569522C22AD}" dt="2022-04-16T13:28:58.572" v="142"/>
          <ac:spMkLst>
            <pc:docMk/>
            <pc:sldMk cId="1306042788" sldId="258"/>
            <ac:spMk id="3" creationId="{9372D5C7-8425-0A56-D77C-73B2AEF36996}"/>
          </ac:spMkLst>
        </pc:spChg>
        <pc:spChg chg="add del mod ord">
          <ac:chgData name="якушко татьяна" userId="d6fbe8e2b7535d64" providerId="Windows Live" clId="Web-{0F47490F-131C-48FF-A407-5569522C22AD}" dt="2022-04-16T13:28:58.572" v="142"/>
          <ac:spMkLst>
            <pc:docMk/>
            <pc:sldMk cId="1306042788" sldId="258"/>
            <ac:spMk id="4" creationId="{A11100B7-5FBA-44FE-6D6A-1D79734CF69D}"/>
          </ac:spMkLst>
        </pc:spChg>
        <pc:spChg chg="add del">
          <ac:chgData name="якушко татьяна" userId="d6fbe8e2b7535d64" providerId="Windows Live" clId="Web-{0F47490F-131C-48FF-A407-5569522C22AD}" dt="2022-04-16T13:28:58.572" v="142"/>
          <ac:spMkLst>
            <pc:docMk/>
            <pc:sldMk cId="1306042788" sldId="258"/>
            <ac:spMk id="11" creationId="{92B0CFF1-78D7-4A83-A95E-71F9E3831622}"/>
          </ac:spMkLst>
        </pc:spChg>
        <pc:spChg chg="add del">
          <ac:chgData name="якушко татьяна" userId="d6fbe8e2b7535d64" providerId="Windows Live" clId="Web-{0F47490F-131C-48FF-A407-5569522C22AD}" dt="2022-04-16T13:28:58.572" v="142"/>
          <ac:spMkLst>
            <pc:docMk/>
            <pc:sldMk cId="1306042788" sldId="258"/>
            <ac:spMk id="13" creationId="{EC84EE41-863A-4DE9-9A51-4F014D681F70}"/>
          </ac:spMkLst>
        </pc:spChg>
        <pc:cxnChg chg="add del">
          <ac:chgData name="якушко татьяна" userId="d6fbe8e2b7535d64" providerId="Windows Live" clId="Web-{0F47490F-131C-48FF-A407-5569522C22AD}" dt="2022-04-16T13:28:58.572" v="142"/>
          <ac:cxnSpMkLst>
            <pc:docMk/>
            <pc:sldMk cId="1306042788" sldId="258"/>
            <ac:cxnSpMk id="7" creationId="{108D74AC-B125-4E11-BA53-E9E383966DF8}"/>
          </ac:cxnSpMkLst>
        </pc:cxnChg>
        <pc:cxnChg chg="add del">
          <ac:chgData name="якушко татьяна" userId="d6fbe8e2b7535d64" providerId="Windows Live" clId="Web-{0F47490F-131C-48FF-A407-5569522C22AD}" dt="2022-04-16T13:28:58.572" v="142"/>
          <ac:cxnSpMkLst>
            <pc:docMk/>
            <pc:sldMk cId="1306042788" sldId="258"/>
            <ac:cxnSpMk id="9" creationId="{9DC76EBE-FB9D-4054-B5D8-19E3EAFE40B2}"/>
          </ac:cxnSpMkLst>
        </pc:cxnChg>
        <pc:cxnChg chg="add del">
          <ac:chgData name="якушко татьяна" userId="d6fbe8e2b7535d64" providerId="Windows Live" clId="Web-{0F47490F-131C-48FF-A407-5569522C22AD}" dt="2022-04-16T13:28:58.572" v="142"/>
          <ac:cxnSpMkLst>
            <pc:docMk/>
            <pc:sldMk cId="1306042788" sldId="258"/>
            <ac:cxnSpMk id="15" creationId="{23135360-3A7F-436F-B1EA-3628A78B57BD}"/>
          </ac:cxnSpMkLst>
        </pc:cxnChg>
        <pc:cxnChg chg="add del">
          <ac:chgData name="якушко татьяна" userId="d6fbe8e2b7535d64" providerId="Windows Live" clId="Web-{0F47490F-131C-48FF-A407-5569522C22AD}" dt="2022-04-16T13:28:58.572" v="142"/>
          <ac:cxnSpMkLst>
            <pc:docMk/>
            <pc:sldMk cId="1306042788" sldId="258"/>
            <ac:cxnSpMk id="17" creationId="{08990BBA-8A0B-4EF5-A122-0815DEC19410}"/>
          </ac:cxnSpMkLst>
        </pc:cxnChg>
        <pc:cxnChg chg="add del">
          <ac:chgData name="якушко татьяна" userId="d6fbe8e2b7535d64" providerId="Windows Live" clId="Web-{0F47490F-131C-48FF-A407-5569522C22AD}" dt="2022-04-16T13:28:58.572" v="142"/>
          <ac:cxnSpMkLst>
            <pc:docMk/>
            <pc:sldMk cId="1306042788" sldId="258"/>
            <ac:cxnSpMk id="19" creationId="{38045D80-B59B-4760-8DF9-AECD53044DA6}"/>
          </ac:cxnSpMkLst>
        </pc:cxnChg>
      </pc:sldChg>
      <pc:sldChg chg="new del">
        <pc:chgData name="якушко татьяна" userId="d6fbe8e2b7535d64" providerId="Windows Live" clId="Web-{0F47490F-131C-48FF-A407-5569522C22AD}" dt="2022-04-16T13:29:00.181" v="143"/>
        <pc:sldMkLst>
          <pc:docMk/>
          <pc:sldMk cId="1221791432" sldId="259"/>
        </pc:sldMkLst>
      </pc:sldChg>
      <pc:sldChg chg="addSp delSp modSp new mod ord setBg">
        <pc:chgData name="якушко татьяна" userId="d6fbe8e2b7535d64" providerId="Windows Live" clId="Web-{0F47490F-131C-48FF-A407-5569522C22AD}" dt="2022-04-16T13:35:31.488" v="189" actId="14100"/>
        <pc:sldMkLst>
          <pc:docMk/>
          <pc:sldMk cId="1824768496" sldId="259"/>
        </pc:sldMkLst>
        <pc:spChg chg="mod">
          <ac:chgData name="якушко татьяна" userId="d6fbe8e2b7535d64" providerId="Windows Live" clId="Web-{0F47490F-131C-48FF-A407-5569522C22AD}" dt="2022-04-16T13:35:02.205" v="184"/>
          <ac:spMkLst>
            <pc:docMk/>
            <pc:sldMk cId="1824768496" sldId="259"/>
            <ac:spMk id="2" creationId="{E82208C0-60C4-4883-3ABB-5823D0878397}"/>
          </ac:spMkLst>
        </pc:spChg>
        <pc:spChg chg="mod ord">
          <ac:chgData name="якушко татьяна" userId="d6fbe8e2b7535d64" providerId="Windows Live" clId="Web-{0F47490F-131C-48FF-A407-5569522C22AD}" dt="2022-04-16T13:35:31.488" v="189" actId="14100"/>
          <ac:spMkLst>
            <pc:docMk/>
            <pc:sldMk cId="1824768496" sldId="259"/>
            <ac:spMk id="3" creationId="{AB544B1A-F467-2DAC-A5E7-1B7A365B8F07}"/>
          </ac:spMkLst>
        </pc:spChg>
        <pc:spChg chg="add del">
          <ac:chgData name="якушко татьяна" userId="d6fbe8e2b7535d64" providerId="Windows Live" clId="Web-{0F47490F-131C-48FF-A407-5569522C22AD}" dt="2022-04-16T13:30:47.313" v="163"/>
          <ac:spMkLst>
            <pc:docMk/>
            <pc:sldMk cId="1824768496" sldId="259"/>
            <ac:spMk id="8" creationId="{92B0CFF1-78D7-4A83-A95E-71F9E3831622}"/>
          </ac:spMkLst>
        </pc:spChg>
        <pc:spChg chg="add del">
          <ac:chgData name="якушко татьяна" userId="d6fbe8e2b7535d64" providerId="Windows Live" clId="Web-{0F47490F-131C-48FF-A407-5569522C22AD}" dt="2022-04-16T13:30:47.313" v="163"/>
          <ac:spMkLst>
            <pc:docMk/>
            <pc:sldMk cId="1824768496" sldId="259"/>
            <ac:spMk id="10" creationId="{EC84EE41-863A-4DE9-9A51-4F014D681F70}"/>
          </ac:spMkLst>
        </pc:spChg>
        <pc:spChg chg="add del">
          <ac:chgData name="якушко татьяна" userId="d6fbe8e2b7535d64" providerId="Windows Live" clId="Web-{0F47490F-131C-48FF-A407-5569522C22AD}" dt="2022-04-16T13:34:22.312" v="177"/>
          <ac:spMkLst>
            <pc:docMk/>
            <pc:sldMk cId="1824768496" sldId="259"/>
            <ac:spMk id="21" creationId="{92B0CFF1-78D7-4A83-A95E-71F9E3831622}"/>
          </ac:spMkLst>
        </pc:spChg>
        <pc:spChg chg="add del">
          <ac:chgData name="якушко татьяна" userId="d6fbe8e2b7535d64" providerId="Windows Live" clId="Web-{0F47490F-131C-48FF-A407-5569522C22AD}" dt="2022-04-16T13:34:22.312" v="177"/>
          <ac:spMkLst>
            <pc:docMk/>
            <pc:sldMk cId="1824768496" sldId="259"/>
            <ac:spMk id="23" creationId="{9BD148E7-1EDB-4129-A130-04858F701441}"/>
          </ac:spMkLst>
        </pc:spChg>
        <pc:spChg chg="add del">
          <ac:chgData name="якушко татьяна" userId="d6fbe8e2b7535d64" providerId="Windows Live" clId="Web-{0F47490F-131C-48FF-A407-5569522C22AD}" dt="2022-04-16T13:34:02.513" v="174"/>
          <ac:spMkLst>
            <pc:docMk/>
            <pc:sldMk cId="1824768496" sldId="259"/>
            <ac:spMk id="32" creationId="{92B0CFF1-78D7-4A83-A95E-71F9E3831622}"/>
          </ac:spMkLst>
        </pc:spChg>
        <pc:spChg chg="add del">
          <ac:chgData name="якушко татьяна" userId="d6fbe8e2b7535d64" providerId="Windows Live" clId="Web-{0F47490F-131C-48FF-A407-5569522C22AD}" dt="2022-04-16T13:34:02.513" v="174"/>
          <ac:spMkLst>
            <pc:docMk/>
            <pc:sldMk cId="1824768496" sldId="259"/>
            <ac:spMk id="34" creationId="{C12927E5-081D-440D-A775-C0AE9DA1E3EC}"/>
          </ac:spMkLst>
        </pc:spChg>
        <pc:spChg chg="add del">
          <ac:chgData name="якушко татьяна" userId="d6fbe8e2b7535d64" providerId="Windows Live" clId="Web-{0F47490F-131C-48FF-A407-5569522C22AD}" dt="2022-04-16T13:34:22.296" v="176"/>
          <ac:spMkLst>
            <pc:docMk/>
            <pc:sldMk cId="1824768496" sldId="259"/>
            <ac:spMk id="42" creationId="{92B0CFF1-78D7-4A83-A95E-71F9E3831622}"/>
          </ac:spMkLst>
        </pc:spChg>
        <pc:spChg chg="add del">
          <ac:chgData name="якушко татьяна" userId="d6fbe8e2b7535d64" providerId="Windows Live" clId="Web-{0F47490F-131C-48FF-A407-5569522C22AD}" dt="2022-04-16T13:34:22.296" v="176"/>
          <ac:spMkLst>
            <pc:docMk/>
            <pc:sldMk cId="1824768496" sldId="259"/>
            <ac:spMk id="43" creationId="{C12927E5-081D-440D-A775-C0AE9DA1E3EC}"/>
          </ac:spMkLst>
        </pc:spChg>
        <pc:spChg chg="add del">
          <ac:chgData name="якушко татьяна" userId="d6fbe8e2b7535d64" providerId="Windows Live" clId="Web-{0F47490F-131C-48FF-A407-5569522C22AD}" dt="2022-04-16T13:35:02.205" v="184"/>
          <ac:spMkLst>
            <pc:docMk/>
            <pc:sldMk cId="1824768496" sldId="259"/>
            <ac:spMk id="48" creationId="{92B0CFF1-78D7-4A83-A95E-71F9E3831622}"/>
          </ac:spMkLst>
        </pc:spChg>
        <pc:spChg chg="add">
          <ac:chgData name="якушко татьяна" userId="d6fbe8e2b7535d64" providerId="Windows Live" clId="Web-{0F47490F-131C-48FF-A407-5569522C22AD}" dt="2022-04-16T13:35:02.205" v="184"/>
          <ac:spMkLst>
            <pc:docMk/>
            <pc:sldMk cId="1824768496" sldId="259"/>
            <ac:spMk id="55" creationId="{92B0CFF1-78D7-4A83-A95E-71F9E3831622}"/>
          </ac:spMkLst>
        </pc:spChg>
        <pc:spChg chg="add">
          <ac:chgData name="якушко татьяна" userId="d6fbe8e2b7535d64" providerId="Windows Live" clId="Web-{0F47490F-131C-48FF-A407-5569522C22AD}" dt="2022-04-16T13:35:02.205" v="184"/>
          <ac:spMkLst>
            <pc:docMk/>
            <pc:sldMk cId="1824768496" sldId="259"/>
            <ac:spMk id="57" creationId="{C12927E5-081D-440D-A775-C0AE9DA1E3EC}"/>
          </ac:spMkLst>
        </pc:spChg>
        <pc:picChg chg="add mod ord">
          <ac:chgData name="якушко татьяна" userId="d6fbe8e2b7535d64" providerId="Windows Live" clId="Web-{0F47490F-131C-48FF-A407-5569522C22AD}" dt="2022-04-16T13:35:21.222" v="187" actId="1076"/>
          <ac:picMkLst>
            <pc:docMk/>
            <pc:sldMk cId="1824768496" sldId="259"/>
            <ac:picMk id="4" creationId="{457EF042-C485-325C-24F0-46B6E40207EA}"/>
          </ac:picMkLst>
        </pc:picChg>
        <pc:cxnChg chg="add del">
          <ac:chgData name="якушко татьяна" userId="d6fbe8e2b7535d64" providerId="Windows Live" clId="Web-{0F47490F-131C-48FF-A407-5569522C22AD}" dt="2022-04-16T13:30:47.313" v="163"/>
          <ac:cxnSpMkLst>
            <pc:docMk/>
            <pc:sldMk cId="1824768496" sldId="259"/>
            <ac:cxnSpMk id="12" creationId="{23135360-3A7F-436F-B1EA-3628A78B57BD}"/>
          </ac:cxnSpMkLst>
        </pc:cxnChg>
        <pc:cxnChg chg="add del">
          <ac:chgData name="якушко татьяна" userId="d6fbe8e2b7535d64" providerId="Windows Live" clId="Web-{0F47490F-131C-48FF-A407-5569522C22AD}" dt="2022-04-16T13:30:47.313" v="163"/>
          <ac:cxnSpMkLst>
            <pc:docMk/>
            <pc:sldMk cId="1824768496" sldId="259"/>
            <ac:cxnSpMk id="14" creationId="{08990BBA-8A0B-4EF5-A122-0815DEC19410}"/>
          </ac:cxnSpMkLst>
        </pc:cxnChg>
        <pc:cxnChg chg="add del">
          <ac:chgData name="якушко татьяна" userId="d6fbe8e2b7535d64" providerId="Windows Live" clId="Web-{0F47490F-131C-48FF-A407-5569522C22AD}" dt="2022-04-16T13:30:47.313" v="163"/>
          <ac:cxnSpMkLst>
            <pc:docMk/>
            <pc:sldMk cId="1824768496" sldId="259"/>
            <ac:cxnSpMk id="16" creationId="{38045D80-B59B-4760-8DF9-AECD53044DA6}"/>
          </ac:cxnSpMkLst>
        </pc:cxnChg>
        <pc:cxnChg chg="add del">
          <ac:chgData name="якушко татьяна" userId="d6fbe8e2b7535d64" providerId="Windows Live" clId="Web-{0F47490F-131C-48FF-A407-5569522C22AD}" dt="2022-04-16T13:34:22.312" v="177"/>
          <ac:cxnSpMkLst>
            <pc:docMk/>
            <pc:sldMk cId="1824768496" sldId="259"/>
            <ac:cxnSpMk id="25" creationId="{8E1E68C9-4F6E-4640-AE06-FCA671F7D5A6}"/>
          </ac:cxnSpMkLst>
        </pc:cxnChg>
        <pc:cxnChg chg="add del">
          <ac:chgData name="якушко татьяна" userId="d6fbe8e2b7535d64" providerId="Windows Live" clId="Web-{0F47490F-131C-48FF-A407-5569522C22AD}" dt="2022-04-16T13:34:22.312" v="177"/>
          <ac:cxnSpMkLst>
            <pc:docMk/>
            <pc:sldMk cId="1824768496" sldId="259"/>
            <ac:cxnSpMk id="27" creationId="{8DF3F0BE-4FF5-481A-9206-F765D61B5F6A}"/>
          </ac:cxnSpMkLst>
        </pc:cxnChg>
        <pc:cxnChg chg="add del">
          <ac:chgData name="якушко татьяна" userId="d6fbe8e2b7535d64" providerId="Windows Live" clId="Web-{0F47490F-131C-48FF-A407-5569522C22AD}" dt="2022-04-16T13:34:02.513" v="174"/>
          <ac:cxnSpMkLst>
            <pc:docMk/>
            <pc:sldMk cId="1824768496" sldId="259"/>
            <ac:cxnSpMk id="36" creationId="{22CDD0E7-BDD6-41F4-8AAB-088A2E8D0367}"/>
          </ac:cxnSpMkLst>
        </pc:cxnChg>
        <pc:cxnChg chg="add del">
          <ac:chgData name="якушко татьяна" userId="d6fbe8e2b7535d64" providerId="Windows Live" clId="Web-{0F47490F-131C-48FF-A407-5569522C22AD}" dt="2022-04-16T13:34:02.513" v="174"/>
          <ac:cxnSpMkLst>
            <pc:docMk/>
            <pc:sldMk cId="1824768496" sldId="259"/>
            <ac:cxnSpMk id="38" creationId="{C4558310-C928-4426-BFAC-68450D291D0A}"/>
          </ac:cxnSpMkLst>
        </pc:cxnChg>
        <pc:cxnChg chg="add del">
          <ac:chgData name="якушко татьяна" userId="d6fbe8e2b7535d64" providerId="Windows Live" clId="Web-{0F47490F-131C-48FF-A407-5569522C22AD}" dt="2022-04-16T13:34:02.513" v="174"/>
          <ac:cxnSpMkLst>
            <pc:docMk/>
            <pc:sldMk cId="1824768496" sldId="259"/>
            <ac:cxnSpMk id="40" creationId="{B58B45F5-E162-4AF7-9E46-A4290969B479}"/>
          </ac:cxnSpMkLst>
        </pc:cxnChg>
        <pc:cxnChg chg="add del">
          <ac:chgData name="якушко татьяна" userId="d6fbe8e2b7535d64" providerId="Windows Live" clId="Web-{0F47490F-131C-48FF-A407-5569522C22AD}" dt="2022-04-16T13:34:22.296" v="176"/>
          <ac:cxnSpMkLst>
            <pc:docMk/>
            <pc:sldMk cId="1824768496" sldId="259"/>
            <ac:cxnSpMk id="44" creationId="{36EF3C03-9B4D-45EB-B96C-994DBE3FEAC6}"/>
          </ac:cxnSpMkLst>
        </pc:cxnChg>
        <pc:cxnChg chg="add del">
          <ac:chgData name="якушко татьяна" userId="d6fbe8e2b7535d64" providerId="Windows Live" clId="Web-{0F47490F-131C-48FF-A407-5569522C22AD}" dt="2022-04-16T13:34:22.296" v="176"/>
          <ac:cxnSpMkLst>
            <pc:docMk/>
            <pc:sldMk cId="1824768496" sldId="259"/>
            <ac:cxnSpMk id="45" creationId="{C4558310-C928-4426-BFAC-68450D291D0A}"/>
          </ac:cxnSpMkLst>
        </pc:cxnChg>
        <pc:cxnChg chg="add del">
          <ac:chgData name="якушко татьяна" userId="d6fbe8e2b7535d64" providerId="Windows Live" clId="Web-{0F47490F-131C-48FF-A407-5569522C22AD}" dt="2022-04-16T13:34:22.296" v="176"/>
          <ac:cxnSpMkLst>
            <pc:docMk/>
            <pc:sldMk cId="1824768496" sldId="259"/>
            <ac:cxnSpMk id="46" creationId="{49EA91AC-9CE2-4425-BF6B-E2FCBA1A75DD}"/>
          </ac:cxnSpMkLst>
        </pc:cxnChg>
        <pc:cxnChg chg="add del">
          <ac:chgData name="якушко татьяна" userId="d6fbe8e2b7535d64" providerId="Windows Live" clId="Web-{0F47490F-131C-48FF-A407-5569522C22AD}" dt="2022-04-16T13:35:02.205" v="184"/>
          <ac:cxnSpMkLst>
            <pc:docMk/>
            <pc:sldMk cId="1824768496" sldId="259"/>
            <ac:cxnSpMk id="49" creationId="{5971AF9D-C565-4DF8-BDC9-EE1451B02007}"/>
          </ac:cxnSpMkLst>
        </pc:cxnChg>
        <pc:cxnChg chg="add del">
          <ac:chgData name="якушко татьяна" userId="d6fbe8e2b7535d64" providerId="Windows Live" clId="Web-{0F47490F-131C-48FF-A407-5569522C22AD}" dt="2022-04-16T13:35:02.205" v="184"/>
          <ac:cxnSpMkLst>
            <pc:docMk/>
            <pc:sldMk cId="1824768496" sldId="259"/>
            <ac:cxnSpMk id="50" creationId="{E1661F5C-3018-4F57-B263-B9267D4DEE44}"/>
          </ac:cxnSpMkLst>
        </pc:cxnChg>
        <pc:cxnChg chg="add">
          <ac:chgData name="якушко татьяна" userId="d6fbe8e2b7535d64" providerId="Windows Live" clId="Web-{0F47490F-131C-48FF-A407-5569522C22AD}" dt="2022-04-16T13:35:02.205" v="184"/>
          <ac:cxnSpMkLst>
            <pc:docMk/>
            <pc:sldMk cId="1824768496" sldId="259"/>
            <ac:cxnSpMk id="59" creationId="{36EF3C03-9B4D-45EB-B96C-994DBE3FEAC6}"/>
          </ac:cxnSpMkLst>
        </pc:cxnChg>
        <pc:cxnChg chg="add">
          <ac:chgData name="якушко татьяна" userId="d6fbe8e2b7535d64" providerId="Windows Live" clId="Web-{0F47490F-131C-48FF-A407-5569522C22AD}" dt="2022-04-16T13:35:02.205" v="184"/>
          <ac:cxnSpMkLst>
            <pc:docMk/>
            <pc:sldMk cId="1824768496" sldId="259"/>
            <ac:cxnSpMk id="61" creationId="{C4558310-C928-4426-BFAC-68450D291D0A}"/>
          </ac:cxnSpMkLst>
        </pc:cxnChg>
        <pc:cxnChg chg="add">
          <ac:chgData name="якушко татьяна" userId="d6fbe8e2b7535d64" providerId="Windows Live" clId="Web-{0F47490F-131C-48FF-A407-5569522C22AD}" dt="2022-04-16T13:35:02.205" v="184"/>
          <ac:cxnSpMkLst>
            <pc:docMk/>
            <pc:sldMk cId="1824768496" sldId="259"/>
            <ac:cxnSpMk id="63" creationId="{49EA91AC-9CE2-4425-BF6B-E2FCBA1A75DD}"/>
          </ac:cxnSpMkLst>
        </pc:cxnChg>
      </pc:sldChg>
      <pc:sldChg chg="new del">
        <pc:chgData name="якушко татьяна" userId="d6fbe8e2b7535d64" providerId="Windows Live" clId="Web-{0F47490F-131C-48FF-A407-5569522C22AD}" dt="2022-04-16T13:36:18.022" v="196"/>
        <pc:sldMkLst>
          <pc:docMk/>
          <pc:sldMk cId="1169875695" sldId="260"/>
        </pc:sldMkLst>
      </pc:sldChg>
      <pc:sldChg chg="modSp new del">
        <pc:chgData name="якушко татьяна" userId="d6fbe8e2b7535d64" providerId="Windows Live" clId="Web-{0F47490F-131C-48FF-A407-5569522C22AD}" dt="2022-04-16T13:36:09.506" v="193"/>
        <pc:sldMkLst>
          <pc:docMk/>
          <pc:sldMk cId="1355661693" sldId="260"/>
        </pc:sldMkLst>
        <pc:spChg chg="mod">
          <ac:chgData name="якушко татьяна" userId="d6fbe8e2b7535d64" providerId="Windows Live" clId="Web-{0F47490F-131C-48FF-A407-5569522C22AD}" dt="2022-04-16T13:36:05.084" v="192" actId="20577"/>
          <ac:spMkLst>
            <pc:docMk/>
            <pc:sldMk cId="1355661693" sldId="260"/>
            <ac:spMk id="3" creationId="{E9B39389-7F29-2AC5-14B3-FD1BEB26F26E}"/>
          </ac:spMkLst>
        </pc:spChg>
      </pc:sldChg>
      <pc:sldChg chg="addSp delSp modSp new mod setBg">
        <pc:chgData name="якушко татьяна" userId="d6fbe8e2b7535d64" providerId="Windows Live" clId="Web-{0F47490F-131C-48FF-A407-5569522C22AD}" dt="2022-04-16T13:44:43.712" v="236" actId="14100"/>
        <pc:sldMkLst>
          <pc:docMk/>
          <pc:sldMk cId="1884495922" sldId="261"/>
        </pc:sldMkLst>
        <pc:spChg chg="add mod ord">
          <ac:chgData name="якушко татьяна" userId="d6fbe8e2b7535d64" providerId="Windows Live" clId="Web-{0F47490F-131C-48FF-A407-5569522C22AD}" dt="2022-04-16T13:42:43.688" v="231"/>
          <ac:spMkLst>
            <pc:docMk/>
            <pc:sldMk cId="1884495922" sldId="261"/>
            <ac:spMk id="2" creationId="{BE9E31F4-A3B3-0944-25F6-FE4BA4FF7209}"/>
          </ac:spMkLst>
        </pc:spChg>
        <pc:spChg chg="add del">
          <ac:chgData name="якушко татьяна" userId="d6fbe8e2b7535d64" providerId="Windows Live" clId="Web-{0F47490F-131C-48FF-A407-5569522C22AD}" dt="2022-04-16T13:42:43.688" v="231"/>
          <ac:spMkLst>
            <pc:docMk/>
            <pc:sldMk cId="1884495922" sldId="261"/>
            <ac:spMk id="14" creationId="{92B0CFF1-78D7-4A83-A95E-71F9E3831622}"/>
          </ac:spMkLst>
        </pc:spChg>
        <pc:spChg chg="add del">
          <ac:chgData name="якушко татьяна" userId="d6fbe8e2b7535d64" providerId="Windows Live" clId="Web-{0F47490F-131C-48FF-A407-5569522C22AD}" dt="2022-04-16T13:42:43.688" v="231"/>
          <ac:spMkLst>
            <pc:docMk/>
            <pc:sldMk cId="1884495922" sldId="261"/>
            <ac:spMk id="16" creationId="{C12927E5-081D-440D-A775-C0AE9DA1E3EC}"/>
          </ac:spMkLst>
        </pc:spChg>
        <pc:picChg chg="add del mod">
          <ac:chgData name="якушко татьяна" userId="d6fbe8e2b7535d64" providerId="Windows Live" clId="Web-{0F47490F-131C-48FF-A407-5569522C22AD}" dt="2022-04-16T13:42:49.345" v="233"/>
          <ac:picMkLst>
            <pc:docMk/>
            <pc:sldMk cId="1884495922" sldId="261"/>
            <ac:picMk id="3" creationId="{F5A84040-D4BF-61A1-0BD7-50BDA7CB2DFD}"/>
          </ac:picMkLst>
        </pc:picChg>
        <pc:picChg chg="add mod">
          <ac:chgData name="якушко татьяна" userId="d6fbe8e2b7535d64" providerId="Windows Live" clId="Web-{0F47490F-131C-48FF-A407-5569522C22AD}" dt="2022-04-16T13:44:43.712" v="236" actId="14100"/>
          <ac:picMkLst>
            <pc:docMk/>
            <pc:sldMk cId="1884495922" sldId="261"/>
            <ac:picMk id="4" creationId="{4A92FB5E-36B8-E2D7-1119-35C8F5DCCA93}"/>
          </ac:picMkLst>
        </pc:picChg>
        <pc:cxnChg chg="add del">
          <ac:chgData name="якушко татьяна" userId="d6fbe8e2b7535d64" providerId="Windows Live" clId="Web-{0F47490F-131C-48FF-A407-5569522C22AD}" dt="2022-04-16T13:42:43.688" v="231"/>
          <ac:cxnSpMkLst>
            <pc:docMk/>
            <pc:sldMk cId="1884495922" sldId="261"/>
            <ac:cxnSpMk id="8" creationId="{108D74AC-B125-4E11-BA53-E9E383966DF8}"/>
          </ac:cxnSpMkLst>
        </pc:cxnChg>
        <pc:cxnChg chg="add del">
          <ac:chgData name="якушко татьяна" userId="d6fbe8e2b7535d64" providerId="Windows Live" clId="Web-{0F47490F-131C-48FF-A407-5569522C22AD}" dt="2022-04-16T13:42:43.688" v="231"/>
          <ac:cxnSpMkLst>
            <pc:docMk/>
            <pc:sldMk cId="1884495922" sldId="261"/>
            <ac:cxnSpMk id="10" creationId="{9DC76EBE-FB9D-4054-B5D8-19E3EAFE40B2}"/>
          </ac:cxnSpMkLst>
        </pc:cxnChg>
        <pc:cxnChg chg="add del">
          <ac:chgData name="якушко татьяна" userId="d6fbe8e2b7535d64" providerId="Windows Live" clId="Web-{0F47490F-131C-48FF-A407-5569522C22AD}" dt="2022-04-16T13:42:43.688" v="231"/>
          <ac:cxnSpMkLst>
            <pc:docMk/>
            <pc:sldMk cId="1884495922" sldId="261"/>
            <ac:cxnSpMk id="12" creationId="{E48FA233-30DB-4D0A-BF51-78D03F79F247}"/>
          </ac:cxnSpMkLst>
        </pc:cxnChg>
        <pc:cxnChg chg="add del">
          <ac:chgData name="якушко татьяна" userId="d6fbe8e2b7535d64" providerId="Windows Live" clId="Web-{0F47490F-131C-48FF-A407-5569522C22AD}" dt="2022-04-16T13:42:43.688" v="231"/>
          <ac:cxnSpMkLst>
            <pc:docMk/>
            <pc:sldMk cId="1884495922" sldId="261"/>
            <ac:cxnSpMk id="18" creationId="{22CDD0E7-BDD6-41F4-8AAB-088A2E8D0367}"/>
          </ac:cxnSpMkLst>
        </pc:cxnChg>
        <pc:cxnChg chg="add del">
          <ac:chgData name="якушко татьяна" userId="d6fbe8e2b7535d64" providerId="Windows Live" clId="Web-{0F47490F-131C-48FF-A407-5569522C22AD}" dt="2022-04-16T13:42:43.688" v="231"/>
          <ac:cxnSpMkLst>
            <pc:docMk/>
            <pc:sldMk cId="1884495922" sldId="261"/>
            <ac:cxnSpMk id="20" creationId="{C4558310-C928-4426-BFAC-68450D291D0A}"/>
          </ac:cxnSpMkLst>
        </pc:cxnChg>
        <pc:cxnChg chg="add del">
          <ac:chgData name="якушко татьяна" userId="d6fbe8e2b7535d64" providerId="Windows Live" clId="Web-{0F47490F-131C-48FF-A407-5569522C22AD}" dt="2022-04-16T13:42:43.688" v="231"/>
          <ac:cxnSpMkLst>
            <pc:docMk/>
            <pc:sldMk cId="1884495922" sldId="261"/>
            <ac:cxnSpMk id="22" creationId="{B58B45F5-E162-4AF7-9E46-A4290969B479}"/>
          </ac:cxnSpMkLst>
        </pc:cxnChg>
      </pc:sldChg>
      <pc:sldChg chg="add del">
        <pc:chgData name="якушко татьяна" userId="d6fbe8e2b7535d64" providerId="Windows Live" clId="Web-{0F47490F-131C-48FF-A407-5569522C22AD}" dt="2022-04-16T13:36:27.054" v="198"/>
        <pc:sldMkLst>
          <pc:docMk/>
          <pc:sldMk cId="4206852475" sldId="262"/>
        </pc:sldMkLst>
      </pc:sldChg>
      <pc:sldMasterChg chg="add del addSldLayout delSldLayout">
        <pc:chgData name="якушко татьяна" userId="d6fbe8e2b7535d64" providerId="Windows Live" clId="Web-{0F47490F-131C-48FF-A407-5569522C22AD}" dt="2022-04-16T13:13:19.307" v="5"/>
        <pc:sldMasterMkLst>
          <pc:docMk/>
          <pc:sldMasterMk cId="3154979492" sldId="2147483648"/>
        </pc:sldMasterMkLst>
        <pc:sldLayoutChg chg="add del">
          <pc:chgData name="якушко татьяна" userId="d6fbe8e2b7535d64" providerId="Windows Live" clId="Web-{0F47490F-131C-48FF-A407-5569522C22AD}" dt="2022-04-16T13:13:19.307" v="5"/>
          <pc:sldLayoutMkLst>
            <pc:docMk/>
            <pc:sldMasterMk cId="3154979492" sldId="2147483648"/>
            <pc:sldLayoutMk cId="161079921" sldId="2147483649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3:19.307" v="5"/>
          <pc:sldLayoutMkLst>
            <pc:docMk/>
            <pc:sldMasterMk cId="3154979492" sldId="2147483648"/>
            <pc:sldLayoutMk cId="2703711724" sldId="2147483650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3:19.307" v="5"/>
          <pc:sldLayoutMkLst>
            <pc:docMk/>
            <pc:sldMasterMk cId="3154979492" sldId="2147483648"/>
            <pc:sldLayoutMk cId="4076369896" sldId="2147483651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3:19.307" v="5"/>
          <pc:sldLayoutMkLst>
            <pc:docMk/>
            <pc:sldMasterMk cId="3154979492" sldId="2147483648"/>
            <pc:sldLayoutMk cId="2625762208" sldId="2147483652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3:19.307" v="5"/>
          <pc:sldLayoutMkLst>
            <pc:docMk/>
            <pc:sldMasterMk cId="3154979492" sldId="2147483648"/>
            <pc:sldLayoutMk cId="188002762" sldId="2147483653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3:19.307" v="5"/>
          <pc:sldLayoutMkLst>
            <pc:docMk/>
            <pc:sldMasterMk cId="3154979492" sldId="2147483648"/>
            <pc:sldLayoutMk cId="2295335545" sldId="2147483654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3:19.307" v="5"/>
          <pc:sldLayoutMkLst>
            <pc:docMk/>
            <pc:sldMasterMk cId="3154979492" sldId="2147483648"/>
            <pc:sldLayoutMk cId="1988754143" sldId="2147483655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3:19.307" v="5"/>
          <pc:sldLayoutMkLst>
            <pc:docMk/>
            <pc:sldMasterMk cId="3154979492" sldId="2147483648"/>
            <pc:sldLayoutMk cId="3665695281" sldId="2147483656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3:19.307" v="5"/>
          <pc:sldLayoutMkLst>
            <pc:docMk/>
            <pc:sldMasterMk cId="3154979492" sldId="2147483648"/>
            <pc:sldLayoutMk cId="2134169247" sldId="2147483657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3:19.307" v="5"/>
          <pc:sldLayoutMkLst>
            <pc:docMk/>
            <pc:sldMasterMk cId="3154979492" sldId="2147483648"/>
            <pc:sldLayoutMk cId="2065727480" sldId="2147483658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3:19.307" v="5"/>
          <pc:sldLayoutMkLst>
            <pc:docMk/>
            <pc:sldMasterMk cId="3154979492" sldId="2147483648"/>
            <pc:sldLayoutMk cId="812261758" sldId="2147483659"/>
          </pc:sldLayoutMkLst>
        </pc:sldLayoutChg>
      </pc:sldMasterChg>
      <pc:sldMasterChg chg="add del addSldLayout delSldLayout">
        <pc:chgData name="якушко татьяна" userId="d6fbe8e2b7535d64" providerId="Windows Live" clId="Web-{0F47490F-131C-48FF-A407-5569522C22AD}" dt="2022-04-16T13:13:19.276" v="4"/>
        <pc:sldMasterMkLst>
          <pc:docMk/>
          <pc:sldMasterMk cId="2219405791" sldId="2147483738"/>
        </pc:sldMasterMkLst>
        <pc:sldLayoutChg chg="add del">
          <pc:chgData name="якушко татьяна" userId="d6fbe8e2b7535d64" providerId="Windows Live" clId="Web-{0F47490F-131C-48FF-A407-5569522C22AD}" dt="2022-04-16T13:13:19.276" v="4"/>
          <pc:sldLayoutMkLst>
            <pc:docMk/>
            <pc:sldMasterMk cId="2219405791" sldId="2147483738"/>
            <pc:sldLayoutMk cId="769524657" sldId="2147483733"/>
          </pc:sldLayoutMkLst>
        </pc:sldLayoutChg>
      </pc:sldMasterChg>
      <pc:sldMasterChg chg="add del addSldLayout delSldLayout">
        <pc:chgData name="якушко татьяна" userId="d6fbe8e2b7535d64" providerId="Windows Live" clId="Web-{0F47490F-131C-48FF-A407-5569522C22AD}" dt="2022-04-16T13:14:25.139" v="10"/>
        <pc:sldMasterMkLst>
          <pc:docMk/>
          <pc:sldMasterMk cId="1444342784" sldId="2147483751"/>
        </pc:sldMasterMkLst>
        <pc:sldLayoutChg chg="add del">
          <pc:chgData name="якушко татьяна" userId="d6fbe8e2b7535d64" providerId="Windows Live" clId="Web-{0F47490F-131C-48FF-A407-5569522C22AD}" dt="2022-04-16T13:14:25.139" v="10"/>
          <pc:sldLayoutMkLst>
            <pc:docMk/>
            <pc:sldMasterMk cId="1444342784" sldId="2147483751"/>
            <pc:sldLayoutMk cId="1506265958" sldId="2147483747"/>
          </pc:sldLayoutMkLst>
        </pc:sldLayoutChg>
      </pc:sldMasterChg>
      <pc:sldMasterChg chg="add del addSldLayout delSldLayout">
        <pc:chgData name="якушко татьяна" userId="d6fbe8e2b7535d64" providerId="Windows Live" clId="Web-{0F47490F-131C-48FF-A407-5569522C22AD}" dt="2022-04-16T13:15:53.879" v="23"/>
        <pc:sldMasterMkLst>
          <pc:docMk/>
          <pc:sldMasterMk cId="998642817" sldId="2147483827"/>
        </pc:sldMasterMkLst>
        <pc:sldLayoutChg chg="add del">
          <pc:chgData name="якушко татьяна" userId="d6fbe8e2b7535d64" providerId="Windows Live" clId="Web-{0F47490F-131C-48FF-A407-5569522C22AD}" dt="2022-04-16T13:15:53.879" v="23"/>
          <pc:sldLayoutMkLst>
            <pc:docMk/>
            <pc:sldMasterMk cId="998642817" sldId="2147483827"/>
            <pc:sldLayoutMk cId="2087032796" sldId="2147483823"/>
          </pc:sldLayoutMkLst>
        </pc:sldLayoutChg>
      </pc:sldMasterChg>
      <pc:sldMasterChg chg="add del addSldLayout delSldLayout">
        <pc:chgData name="якушко татьяна" userId="d6fbe8e2b7535d64" providerId="Windows Live" clId="Web-{0F47490F-131C-48FF-A407-5569522C22AD}" dt="2022-04-16T13:17:01.384" v="28"/>
        <pc:sldMasterMkLst>
          <pc:docMk/>
          <pc:sldMasterMk cId="347941712" sldId="2147483828"/>
        </pc:sldMasterMkLst>
        <pc:sldLayoutChg chg="add del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347941712" sldId="2147483828"/>
            <pc:sldLayoutMk cId="1161364990" sldId="2147483829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347941712" sldId="2147483828"/>
            <pc:sldLayoutMk cId="2233492023" sldId="2147483830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347941712" sldId="2147483828"/>
            <pc:sldLayoutMk cId="2110872899" sldId="2147483831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347941712" sldId="2147483828"/>
            <pc:sldLayoutMk cId="1476843795" sldId="2147483832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347941712" sldId="2147483828"/>
            <pc:sldLayoutMk cId="3548741406" sldId="2147483833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347941712" sldId="2147483828"/>
            <pc:sldLayoutMk cId="2537271820" sldId="2147483834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347941712" sldId="2147483828"/>
            <pc:sldLayoutMk cId="3555719776" sldId="2147483835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347941712" sldId="2147483828"/>
            <pc:sldLayoutMk cId="3483362515" sldId="2147483836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347941712" sldId="2147483828"/>
            <pc:sldLayoutMk cId="4241009071" sldId="2147483837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347941712" sldId="2147483828"/>
            <pc:sldLayoutMk cId="3633577213" sldId="2147483838"/>
          </pc:sldLayoutMkLst>
        </pc:sldLayoutChg>
        <pc:sldLayoutChg chg="add del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347941712" sldId="2147483828"/>
            <pc:sldLayoutMk cId="352465309" sldId="2147483839"/>
          </pc:sldLayoutMkLst>
        </pc:sldLayoutChg>
      </pc:sldMasterChg>
      <pc:sldMasterChg chg="add addSldLayout">
        <pc:chgData name="якушко татьяна" userId="d6fbe8e2b7535d64" providerId="Windows Live" clId="Web-{0F47490F-131C-48FF-A407-5569522C22AD}" dt="2022-04-16T13:17:01.384" v="28"/>
        <pc:sldMasterMkLst>
          <pc:docMk/>
          <pc:sldMasterMk cId="1304268048" sldId="2147483866"/>
        </pc:sldMasterMkLst>
        <pc:sldLayoutChg chg="add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1304268048" sldId="2147483866"/>
            <pc:sldLayoutMk cId="1182018516" sldId="2147483855"/>
          </pc:sldLayoutMkLst>
        </pc:sldLayoutChg>
        <pc:sldLayoutChg chg="add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1304268048" sldId="2147483866"/>
            <pc:sldLayoutMk cId="2276145231" sldId="2147483856"/>
          </pc:sldLayoutMkLst>
        </pc:sldLayoutChg>
        <pc:sldLayoutChg chg="add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1304268048" sldId="2147483866"/>
            <pc:sldLayoutMk cId="478322173" sldId="2147483857"/>
          </pc:sldLayoutMkLst>
        </pc:sldLayoutChg>
        <pc:sldLayoutChg chg="add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1304268048" sldId="2147483866"/>
            <pc:sldLayoutMk cId="930056580" sldId="2147483858"/>
          </pc:sldLayoutMkLst>
        </pc:sldLayoutChg>
        <pc:sldLayoutChg chg="add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1304268048" sldId="2147483866"/>
            <pc:sldLayoutMk cId="1702883073" sldId="2147483859"/>
          </pc:sldLayoutMkLst>
        </pc:sldLayoutChg>
        <pc:sldLayoutChg chg="add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1304268048" sldId="2147483866"/>
            <pc:sldLayoutMk cId="3132059389" sldId="2147483860"/>
          </pc:sldLayoutMkLst>
        </pc:sldLayoutChg>
        <pc:sldLayoutChg chg="add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1304268048" sldId="2147483866"/>
            <pc:sldLayoutMk cId="2452996445" sldId="2147483861"/>
          </pc:sldLayoutMkLst>
        </pc:sldLayoutChg>
        <pc:sldLayoutChg chg="add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1304268048" sldId="2147483866"/>
            <pc:sldLayoutMk cId="2322991323" sldId="2147483862"/>
          </pc:sldLayoutMkLst>
        </pc:sldLayoutChg>
        <pc:sldLayoutChg chg="add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1304268048" sldId="2147483866"/>
            <pc:sldLayoutMk cId="639971505" sldId="2147483863"/>
          </pc:sldLayoutMkLst>
        </pc:sldLayoutChg>
        <pc:sldLayoutChg chg="add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1304268048" sldId="2147483866"/>
            <pc:sldLayoutMk cId="3182272473" sldId="2147483864"/>
          </pc:sldLayoutMkLst>
        </pc:sldLayoutChg>
        <pc:sldLayoutChg chg="add">
          <pc:chgData name="якушко татьяна" userId="d6fbe8e2b7535d64" providerId="Windows Live" clId="Web-{0F47490F-131C-48FF-A407-5569522C22AD}" dt="2022-04-16T13:17:01.384" v="28"/>
          <pc:sldLayoutMkLst>
            <pc:docMk/>
            <pc:sldMasterMk cId="1304268048" sldId="2147483866"/>
            <pc:sldLayoutMk cId="205818224" sldId="214748386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73FFB5-0121-4090-872B-C14C3EDE0453}" type="datetimeFigureOut">
              <a:rPr lang="uk-UA" smtClean="0"/>
              <a:t>06.09.2026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EB2D2-53A1-4316-846D-273E1CAA4A7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5303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EB2D2-53A1-4316-846D-273E1CAA4A7A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0572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342FE-E00B-4FAF-8F73-F722060EB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978408"/>
            <a:ext cx="10506991" cy="2531555"/>
          </a:xfrm>
          <a:prstGeom prst="rect">
            <a:avLst/>
          </a:prstGeom>
        </p:spPr>
        <p:txBody>
          <a:bodyPr anchor="b"/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1CCE2-4461-473E-B23C-34C8CCF04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600" y="3602038"/>
            <a:ext cx="10506991" cy="227755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A551A-CE2F-4E35-A714-B1F04D4B4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5C907-6594-4DFF-A32B-449C3BA96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76D75-E9DA-4660-AC52-51BA63FCB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‹№›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EFA84C-D756-4DC7-AA46-68D776F37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2996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999A10-4355-4A13-B008-196B21ABE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600" y="483576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36D448-AFEA-4483-B0E4-002840525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216234-4516-4303-8F60-A8127D89A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192" y="3103131"/>
            <a:ext cx="10506991" cy="30929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B5D50-A474-462B-A807-DF186B1C2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F1DAF-2E2D-46ED-AA3E-3D2FE4039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FC771-EB13-4EB5-A0A2-3968C6AB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‹№›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B596B8-8230-4695-8D76-F06AFA815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3EBF93-5FD9-4F4E-8485-7B937145C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056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6B4D06-C7C6-4949-8EB2-F03ED999A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41710" y="978408"/>
            <a:ext cx="2947881" cy="512477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21B9D-8C11-4176-AF22-89F972E21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632" y="978408"/>
            <a:ext cx="7256453" cy="51247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A9E1C-8E18-4A35-9BD8-427B1D14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16CDB-7BB6-4DD2-A626-6DA8E569F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0403B-439E-449F-83B1-799EEC239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059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43735-A77F-440D-9448-6AE7C204D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1579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6C6EE-D55E-454B-B28C-EC73D1DB4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A2905-6D2E-4319-9521-61452AB8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C7550-84E8-49D3-B419-6F5F327D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D2C6B-EA5D-4D97-BC84-6C860D536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991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B299E6-11CC-4181-86C3-528A13F1F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22232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803473-0A64-4F9F-833B-8D64E390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9"/>
            <a:ext cx="10515600" cy="2716769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73736-B424-40F2-B562-6DC10E5ED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4171445"/>
            <a:ext cx="10515600" cy="1918205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48851-37C0-478D-B722-D76C817D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E063E-66CE-4C18-91FA-D14AE052D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66D3D-FD62-470C-BC3C-A03771A3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‹№›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FF0049-0231-4557-A707-569556F0C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3922232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7A0DB1-87C8-4BF4-B2A2-F9CA6ED05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C29209-8A8F-48A7-8BA2-AFADA37CB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971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6BE9C-AE7C-4C39-9694-C32D6939B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483577"/>
            <a:ext cx="11147071" cy="2434824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CC42C-303A-4BDF-990A-2B07967BC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99" y="978408"/>
            <a:ext cx="1114707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55CEF-353E-4E14-83AD-ACADDC08D9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60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5ECEF-9654-4AC1-BF77-7BC602BBD4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112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922FC8-BC06-407B-A82B-DA62B33A1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15B701-4E1F-48AA-8A3C-ED5DD9151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BCA31-8AC7-46F5-BCAB-41D54DF8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‹№›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BA86D8-2A29-4A0E-AEA0-39B41C418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85E13E-918A-4D04-9E84-94148D7C8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272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5E892-D975-4DD6-8583-A14DDBE85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1" y="978407"/>
            <a:ext cx="11145039" cy="1339584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F7700-CECC-4881-BE5C-A13CD825B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632" y="2500921"/>
            <a:ext cx="5346222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50766-520A-44C5-943E-569222B74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3428999"/>
            <a:ext cx="5346222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F7E42-976A-4239-8006-D68538D4B7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120" y="2500921"/>
            <a:ext cx="5372551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CA329-951F-4391-ADC5-7EA320B77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120" y="3428999"/>
            <a:ext cx="5372551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BEC22A-DA46-460C-B865-D928C20AE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B2D647-42C5-4AB7-BB71-3A4406571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32" y="641908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0B2B67-714C-46DA-85E5-598B4244D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89591" y="-7190"/>
            <a:ext cx="640080" cy="365125"/>
          </a:xfrm>
        </p:spPr>
        <p:txBody>
          <a:bodyPr/>
          <a:lstStyle/>
          <a:p>
            <a:fld id="{60553ECD-7F6D-420D-93CA-D8D15EB427A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18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D4B6724-AB30-4E7C-BE2B-ECD94FF1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33311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D4BAB-2678-4A19-A575-C47CAF144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591509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7C89E-0ABD-4FD2-924C-894345AD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3026CE-9CC8-403B-88B1-184D1653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3D616-3C18-401B-A792-E75149FDF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‹№›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EC6F70-D800-4067-A36A-5BBFC8018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393331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B66CB6-8988-4FBA-8524-726765A5F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883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C73F84-0C6B-4EF4-9405-C38982499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EC807-744E-4C5C-8B15-09AED3E5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FBCB19-9F4B-474C-85C1-4A645A971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018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88B0-DD6B-449B-AE32-D3192081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8"/>
            <a:ext cx="4287393" cy="2450592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22ED6-5B69-4B3B-BF96-3A75F2107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987425"/>
            <a:ext cx="644648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04043-D45F-440A-A15D-2718A913E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072DC-7326-43E7-806C-B690C439E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89A0F-B8C6-4AA6-A9C4-4A454F422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7A616-A4F2-4FC5-88DE-B4E6BA542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145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B773D-D007-4687-BA9C-9F229829B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7"/>
            <a:ext cx="4287393" cy="2450593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3A75FC-78D2-4EF5-884F-11B7BACF7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44648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CE0BB-D335-4391-A23F-194C575CA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701E1-B97B-4DA5-B9AD-07B7C1247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6D9CF8-F42F-4618-9F26-8BFE5648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CA2023-1ECA-4A96-BDC7-F7FA4368B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22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87A535-3CAC-46BC-B2B2-3AE83EC3A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21530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8EBDBD-59EC-46ED-BE79-6D37B531D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3306870"/>
            <a:ext cx="10506991" cy="2572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21F5C-FD3D-42C7-90F4-5ECE6FFCF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4632" y="1005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1B8F32D-D8B6-4B9E-9CBF-DCAC30B7B93D}" type="datetimeFigureOut">
              <a:rPr lang="en-US" smtClean="0"/>
              <a:pPr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63D50-6D0B-4963-97B9-A32AE6323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" y="64190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B5E08-CAC3-4C87-B143-5F8956AE9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9591" y="1005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‹№›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426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59" r:id="rId6"/>
    <p:sldLayoutId id="2147483855" r:id="rId7"/>
    <p:sldLayoutId id="2147483856" r:id="rId8"/>
    <p:sldLayoutId id="2147483857" r:id="rId9"/>
    <p:sldLayoutId id="2147483858" r:id="rId10"/>
    <p:sldLayoutId id="214748386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35F60170-91B4-45F0-B88B-9C07AEC46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14678" y="702870"/>
            <a:ext cx="5614993" cy="3093468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4100" b="1">
                <a:ea typeface="+mj-lt"/>
                <a:cs typeface="+mj-lt"/>
              </a:rPr>
              <a:t>Речення з однорідними членами. Кома між однорідними членами  </a:t>
            </a:r>
            <a:endParaRPr lang="ru-RU" sz="4100"/>
          </a:p>
        </p:txBody>
      </p:sp>
      <p:pic>
        <p:nvPicPr>
          <p:cNvPr id="7" name="Рисунок 7" descr="Изображение выглядит как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1F899BE7-D0DA-AC34-166F-D80D0362B1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17544" r="4934" b="-2"/>
          <a:stretch/>
        </p:blipFill>
        <p:spPr>
          <a:xfrm>
            <a:off x="482600" y="489856"/>
            <a:ext cx="5349331" cy="5878282"/>
          </a:xfrm>
          <a:prstGeom prst="rect">
            <a:avLst/>
          </a:prstGeom>
        </p:spPr>
      </p:pic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430F693-CD1C-4A41-9E80-FBEF9D128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7970E3C-BEF9-4097-A8D1-F453686992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D1011D-8003-4906-87FB-2FB446201F8A}"/>
              </a:ext>
            </a:extLst>
          </p:cNvPr>
          <p:cNvSpPr txBox="1"/>
          <p:nvPr/>
        </p:nvSpPr>
        <p:spPr>
          <a:xfrm>
            <a:off x="853440" y="696575"/>
            <a:ext cx="10835640" cy="954107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Перепиши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речення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робочий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зошит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ставлячи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пропущені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розділові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знаки.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Підкресли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однорідні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члени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речення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25E113-B908-42A8-BB93-76BDB0C852CB}"/>
              </a:ext>
            </a:extLst>
          </p:cNvPr>
          <p:cNvSpPr txBox="1"/>
          <p:nvPr/>
        </p:nvSpPr>
        <p:spPr>
          <a:xfrm>
            <a:off x="853440" y="2546479"/>
            <a:ext cx="108356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1. Ходить </a:t>
            </a:r>
            <a:r>
              <a:rPr lang="ru-RU" sz="2400" dirty="0" err="1"/>
              <a:t>осінь</a:t>
            </a:r>
            <a:r>
              <a:rPr lang="ru-RU" sz="2400" dirty="0"/>
              <a:t> золотиста </a:t>
            </a:r>
            <a:r>
              <a:rPr lang="ru-RU" sz="2400" dirty="0" err="1"/>
              <a:t>жовтокоса</a:t>
            </a:r>
            <a:r>
              <a:rPr lang="ru-RU" sz="2400" dirty="0"/>
              <a:t> багряниста (Т. </a:t>
            </a:r>
            <a:r>
              <a:rPr lang="ru-RU" sz="2400" dirty="0" err="1"/>
              <a:t>Корольова</a:t>
            </a:r>
            <a:r>
              <a:rPr lang="ru-RU" sz="2400" dirty="0"/>
              <a:t>). </a:t>
            </a:r>
          </a:p>
          <a:p>
            <a:r>
              <a:rPr lang="ru-RU" sz="2400" dirty="0"/>
              <a:t>2. </a:t>
            </a:r>
            <a:r>
              <a:rPr lang="ru-RU" sz="2400" dirty="0" err="1"/>
              <a:t>Схилилась</a:t>
            </a:r>
            <a:r>
              <a:rPr lang="ru-RU" sz="2400" dirty="0"/>
              <a:t> і пустила коси за </a:t>
            </a:r>
            <a:r>
              <a:rPr lang="ru-RU" sz="2400" dirty="0" err="1"/>
              <a:t>вітром</a:t>
            </a:r>
            <a:r>
              <a:rPr lang="ru-RU" sz="2400" dirty="0"/>
              <a:t> сива </a:t>
            </a:r>
            <a:r>
              <a:rPr lang="ru-RU" sz="2400" dirty="0" err="1"/>
              <a:t>ковила</a:t>
            </a:r>
            <a:r>
              <a:rPr lang="ru-RU" sz="2400" dirty="0"/>
              <a:t>` (Михайло </a:t>
            </a:r>
            <a:r>
              <a:rPr lang="ru-RU" sz="2400" dirty="0" err="1"/>
              <a:t>Доленго</a:t>
            </a:r>
            <a:r>
              <a:rPr lang="ru-RU" sz="2400" dirty="0"/>
              <a:t>). </a:t>
            </a:r>
          </a:p>
          <a:p>
            <a:r>
              <a:rPr lang="ru-RU" sz="2400" dirty="0"/>
              <a:t>3. Так </a:t>
            </a:r>
            <a:r>
              <a:rPr lang="ru-RU" sz="2400" dirty="0" err="1"/>
              <a:t>чогось</a:t>
            </a:r>
            <a:r>
              <a:rPr lang="ru-RU" sz="2400" dirty="0"/>
              <a:t> </a:t>
            </a:r>
            <a:r>
              <a:rPr lang="ru-RU" sz="2400" dirty="0" err="1"/>
              <a:t>хочеться</a:t>
            </a:r>
            <a:r>
              <a:rPr lang="ru-RU" sz="2400" dirty="0"/>
              <a:t> гарного в </a:t>
            </a:r>
            <a:r>
              <a:rPr lang="ru-RU" sz="2400" dirty="0" err="1"/>
              <a:t>світі</a:t>
            </a:r>
            <a:r>
              <a:rPr lang="ru-RU" sz="2400" dirty="0"/>
              <a:t> і для себе і для людей (М. Стельмах).</a:t>
            </a:r>
          </a:p>
          <a:p>
            <a:r>
              <a:rPr lang="ru-RU" sz="2400" dirty="0"/>
              <a:t>4. </a:t>
            </a:r>
            <a:r>
              <a:rPr lang="ru-RU" sz="2400" dirty="0" err="1"/>
              <a:t>Бо</a:t>
            </a:r>
            <a:r>
              <a:rPr lang="ru-RU" sz="2400" dirty="0"/>
              <a:t> </a:t>
            </a:r>
            <a:r>
              <a:rPr lang="ru-RU" sz="2400" dirty="0" err="1"/>
              <a:t>якийсь</a:t>
            </a:r>
            <a:r>
              <a:rPr lang="ru-RU" sz="2400" dirty="0"/>
              <a:t> там </a:t>
            </a:r>
            <a:r>
              <a:rPr lang="ru-RU" sz="2400" dirty="0" err="1"/>
              <a:t>гетьман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отаман</a:t>
            </a:r>
            <a:r>
              <a:rPr lang="ru-RU" sz="2400" dirty="0"/>
              <a:t> закопав </a:t>
            </a:r>
            <a:r>
              <a:rPr lang="ru-RU" sz="2400" dirty="0" err="1"/>
              <a:t>нечувані</a:t>
            </a:r>
            <a:r>
              <a:rPr lang="ru-RU" sz="2400" dirty="0"/>
              <a:t> </a:t>
            </a:r>
            <a:r>
              <a:rPr lang="ru-RU" sz="2400" dirty="0" err="1"/>
              <a:t>скарби</a:t>
            </a:r>
            <a:r>
              <a:rPr lang="ru-RU" sz="2400" dirty="0"/>
              <a:t> (Л. Костенко). </a:t>
            </a:r>
          </a:p>
          <a:p>
            <a:r>
              <a:rPr lang="ru-RU" sz="2400" dirty="0"/>
              <a:t>5. </a:t>
            </a:r>
            <a:r>
              <a:rPr lang="ru-RU" sz="2400" dirty="0" err="1"/>
              <a:t>Травневий</a:t>
            </a:r>
            <a:r>
              <a:rPr lang="ru-RU" sz="2400" dirty="0"/>
              <a:t> </a:t>
            </a:r>
            <a:r>
              <a:rPr lang="ru-RU" sz="2400" dirty="0" err="1"/>
              <a:t>дощ</a:t>
            </a:r>
            <a:r>
              <a:rPr lang="ru-RU" sz="2400" dirty="0"/>
              <a:t> </a:t>
            </a:r>
            <a:r>
              <a:rPr lang="ru-RU" sz="2400" dirty="0" err="1"/>
              <a:t>збудив</a:t>
            </a:r>
            <a:r>
              <a:rPr lang="ru-RU" sz="2400" dirty="0"/>
              <a:t> </a:t>
            </a:r>
            <a:r>
              <a:rPr lang="ru-RU" sz="2400" dirty="0" err="1"/>
              <a:t>ліси</a:t>
            </a:r>
            <a:r>
              <a:rPr lang="ru-RU" sz="2400" dirty="0"/>
              <a:t> і трави сади й </a:t>
            </a:r>
            <a:r>
              <a:rPr lang="ru-RU" sz="2400" dirty="0" err="1"/>
              <a:t>чагарники</a:t>
            </a:r>
            <a:r>
              <a:rPr lang="ru-RU" sz="2400" dirty="0"/>
              <a:t> (В. </a:t>
            </a:r>
            <a:r>
              <a:rPr lang="ru-RU" sz="2400" dirty="0" err="1"/>
              <a:t>Самотуга</a:t>
            </a:r>
            <a:r>
              <a:rPr lang="ru-RU" sz="2400" dirty="0"/>
              <a:t>)</a:t>
            </a:r>
            <a:endParaRPr lang="uk-UA" sz="2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BBE2B90-99EC-44EA-A2E4-2EFD53784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3240" y="4485471"/>
            <a:ext cx="2648320" cy="18086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7380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2927E5-081D-440D-A775-C0AE9DA1E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07" y="489855"/>
            <a:ext cx="11147071" cy="2449283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A93EC-E9CE-04B6-6C54-EE02A0409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721946"/>
            <a:ext cx="10813250" cy="1971976"/>
          </a:xfrm>
        </p:spPr>
        <p:txBody>
          <a:bodyPr>
            <a:normAutofit/>
          </a:bodyPr>
          <a:lstStyle/>
          <a:p>
            <a:pPr algn="ctr"/>
            <a:r>
              <a:rPr lang="ru-RU" i="1"/>
              <a:t>На </a:t>
            </a:r>
            <a:r>
              <a:rPr lang="ru-RU" i="1" err="1"/>
              <a:t>уроці</a:t>
            </a:r>
            <a:r>
              <a:rPr lang="ru-RU" i="1"/>
              <a:t> </a:t>
            </a:r>
            <a:r>
              <a:rPr lang="ru-RU" i="1" err="1"/>
              <a:t>ти</a:t>
            </a:r>
            <a:endParaRPr lang="ru-RU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6EF3C03-9B4D-45EB-B96C-994DBE3FE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4558310-C928-4426-BFAC-68450D291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2939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9EF28D-A0ED-A8DB-2B07-7F7FE773F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1" y="3282330"/>
            <a:ext cx="5189963" cy="2800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>
              <a:buChar char="•"/>
            </a:pPr>
            <a:r>
              <a:rPr lang="ru-RU" err="1"/>
              <a:t>Повториш</a:t>
            </a:r>
            <a:r>
              <a:rPr lang="ru-RU"/>
              <a:t> </a:t>
            </a:r>
            <a:r>
              <a:rPr lang="ru-RU" err="1"/>
              <a:t>понятття</a:t>
            </a:r>
            <a:r>
              <a:rPr lang="ru-RU"/>
              <a:t> про </a:t>
            </a:r>
            <a:r>
              <a:rPr lang="ru-RU" err="1"/>
              <a:t>головні</a:t>
            </a:r>
            <a:r>
              <a:rPr lang="ru-RU"/>
              <a:t> та </a:t>
            </a:r>
            <a:r>
              <a:rPr lang="ru-RU" err="1"/>
              <a:t>другорядні</a:t>
            </a:r>
            <a:r>
              <a:rPr lang="ru-RU"/>
              <a:t> члени </a:t>
            </a:r>
            <a:r>
              <a:rPr lang="ru-RU" err="1"/>
              <a:t>речення</a:t>
            </a:r>
            <a:endParaRPr lang="ru-RU"/>
          </a:p>
          <a:p>
            <a:pPr marL="342900" indent="-342900">
              <a:buChar char="•"/>
            </a:pPr>
            <a:r>
              <a:rPr lang="ru-RU" err="1"/>
              <a:t>Дізнаєшся</a:t>
            </a:r>
            <a:r>
              <a:rPr lang="ru-RU"/>
              <a:t> про </a:t>
            </a:r>
            <a:r>
              <a:rPr lang="ru-RU" err="1"/>
              <a:t>однорідні</a:t>
            </a:r>
            <a:r>
              <a:rPr lang="ru-RU"/>
              <a:t> члени </a:t>
            </a:r>
            <a:r>
              <a:rPr lang="ru-RU" err="1"/>
              <a:t>речення</a:t>
            </a:r>
            <a:endParaRPr lang="ru-RU"/>
          </a:p>
          <a:p>
            <a:pPr marL="342900" indent="-342900">
              <a:buChar char="•"/>
            </a:pPr>
            <a:r>
              <a:rPr lang="ru-RU" err="1"/>
              <a:t>Навчишся</a:t>
            </a:r>
            <a:r>
              <a:rPr lang="ru-RU"/>
              <a:t> </a:t>
            </a:r>
            <a:r>
              <a:rPr lang="ru-RU" err="1"/>
              <a:t>знаходити</a:t>
            </a:r>
            <a:r>
              <a:rPr lang="ru-RU"/>
              <a:t> </a:t>
            </a:r>
            <a:r>
              <a:rPr lang="ru-RU" err="1"/>
              <a:t>однорідні</a:t>
            </a:r>
            <a:r>
              <a:rPr lang="ru-RU"/>
              <a:t> члени в </a:t>
            </a:r>
            <a:r>
              <a:rPr lang="ru-RU" err="1"/>
              <a:t>реченні</a:t>
            </a:r>
            <a:r>
              <a:rPr lang="ru-RU"/>
              <a:t>, </a:t>
            </a:r>
            <a:r>
              <a:rPr lang="ru-RU" err="1"/>
              <a:t>вживати</a:t>
            </a:r>
            <a:r>
              <a:rPr lang="ru-RU"/>
              <a:t> правильно кому при них.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D1826418-8C34-EEDF-E3A5-EEB6801865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0" y="3174601"/>
            <a:ext cx="5533671" cy="2891789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9EA91AC-9CE2-4425-BF6B-E2FCBA1A7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78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12927E5-081D-440D-A775-C0AE9DA1E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07" y="489855"/>
            <a:ext cx="11147071" cy="2449283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208C0-60C4-4883-3ABB-5823D0878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721946"/>
            <a:ext cx="10813250" cy="1971976"/>
          </a:xfrm>
        </p:spPr>
        <p:txBody>
          <a:bodyPr>
            <a:normAutofit/>
          </a:bodyPr>
          <a:lstStyle/>
          <a:p>
            <a:r>
              <a:rPr lang="ru-RU"/>
              <a:t>Запам'ятай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6EF3C03-9B4D-45EB-B96C-994DBE3FE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4558310-C928-4426-BFAC-68450D291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2939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544B1A-F467-2DAC-A5E7-1B7A365B8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1" y="3282330"/>
            <a:ext cx="8352981" cy="280089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err="1">
                <a:ea typeface="+mn-lt"/>
                <a:cs typeface="+mn-lt"/>
              </a:rPr>
              <a:t>Члени</a:t>
            </a:r>
            <a:r>
              <a:rPr lang="en-US" sz="3200">
                <a:ea typeface="+mn-lt"/>
                <a:cs typeface="+mn-lt"/>
              </a:rPr>
              <a:t> </a:t>
            </a:r>
            <a:r>
              <a:rPr lang="en-US" sz="3200" err="1">
                <a:ea typeface="+mn-lt"/>
                <a:cs typeface="+mn-lt"/>
              </a:rPr>
              <a:t>речення</a:t>
            </a:r>
            <a:r>
              <a:rPr lang="en-US" sz="3200">
                <a:ea typeface="+mn-lt"/>
                <a:cs typeface="+mn-lt"/>
              </a:rPr>
              <a:t>, </a:t>
            </a:r>
            <a:r>
              <a:rPr lang="en-US" sz="3200" err="1">
                <a:ea typeface="+mn-lt"/>
                <a:cs typeface="+mn-lt"/>
              </a:rPr>
              <a:t>які</a:t>
            </a:r>
            <a:r>
              <a:rPr lang="en-US" sz="3200">
                <a:ea typeface="+mn-lt"/>
                <a:cs typeface="+mn-lt"/>
              </a:rPr>
              <a:t> </a:t>
            </a:r>
            <a:r>
              <a:rPr lang="en-US" sz="3200" err="1">
                <a:ea typeface="+mn-lt"/>
                <a:cs typeface="+mn-lt"/>
              </a:rPr>
              <a:t>відповідають</a:t>
            </a:r>
            <a:r>
              <a:rPr lang="en-US" sz="3200">
                <a:ea typeface="+mn-lt"/>
                <a:cs typeface="+mn-lt"/>
              </a:rPr>
              <a:t> </a:t>
            </a:r>
            <a:r>
              <a:rPr lang="en-US" sz="3200" err="1">
                <a:ea typeface="+mn-lt"/>
                <a:cs typeface="+mn-lt"/>
              </a:rPr>
              <a:t>на</a:t>
            </a:r>
            <a:r>
              <a:rPr lang="en-US" sz="3200">
                <a:ea typeface="+mn-lt"/>
                <a:cs typeface="+mn-lt"/>
              </a:rPr>
              <a:t> </a:t>
            </a:r>
            <a:r>
              <a:rPr lang="en-US" sz="3200" err="1">
                <a:ea typeface="+mn-lt"/>
                <a:cs typeface="+mn-lt"/>
              </a:rPr>
              <a:t>одне</a:t>
            </a:r>
            <a:r>
              <a:rPr lang="en-US" sz="3200">
                <a:ea typeface="+mn-lt"/>
                <a:cs typeface="+mn-lt"/>
              </a:rPr>
              <a:t> й </a:t>
            </a:r>
            <a:r>
              <a:rPr lang="en-US" sz="3200" err="1">
                <a:ea typeface="+mn-lt"/>
                <a:cs typeface="+mn-lt"/>
              </a:rPr>
              <a:t>те</a:t>
            </a:r>
            <a:r>
              <a:rPr lang="en-US" sz="3200">
                <a:ea typeface="+mn-lt"/>
                <a:cs typeface="+mn-lt"/>
              </a:rPr>
              <a:t> ж </a:t>
            </a:r>
            <a:r>
              <a:rPr lang="en-US" sz="3200" err="1">
                <a:ea typeface="+mn-lt"/>
                <a:cs typeface="+mn-lt"/>
              </a:rPr>
              <a:t>питання</a:t>
            </a:r>
            <a:r>
              <a:rPr lang="en-US" sz="3200">
                <a:ea typeface="+mn-lt"/>
                <a:cs typeface="+mn-lt"/>
              </a:rPr>
              <a:t>, </a:t>
            </a:r>
            <a:r>
              <a:rPr lang="en-US" sz="3200" err="1">
                <a:ea typeface="+mn-lt"/>
                <a:cs typeface="+mn-lt"/>
              </a:rPr>
              <a:t>поставлене</a:t>
            </a:r>
            <a:r>
              <a:rPr lang="en-US" sz="3200">
                <a:ea typeface="+mn-lt"/>
                <a:cs typeface="+mn-lt"/>
              </a:rPr>
              <a:t> </a:t>
            </a:r>
            <a:r>
              <a:rPr lang="en-US" sz="3200" err="1">
                <a:ea typeface="+mn-lt"/>
                <a:cs typeface="+mn-lt"/>
              </a:rPr>
              <a:t>від</a:t>
            </a:r>
            <a:r>
              <a:rPr lang="en-US" sz="3200">
                <a:ea typeface="+mn-lt"/>
                <a:cs typeface="+mn-lt"/>
              </a:rPr>
              <a:t> </a:t>
            </a:r>
            <a:r>
              <a:rPr lang="en-US" sz="3200" err="1">
                <a:ea typeface="+mn-lt"/>
                <a:cs typeface="+mn-lt"/>
              </a:rPr>
              <a:t>одного</a:t>
            </a:r>
            <a:r>
              <a:rPr lang="en-US" sz="3200">
                <a:ea typeface="+mn-lt"/>
                <a:cs typeface="+mn-lt"/>
              </a:rPr>
              <a:t> й </a:t>
            </a:r>
            <a:r>
              <a:rPr lang="en-US" sz="3200" err="1">
                <a:ea typeface="+mn-lt"/>
                <a:cs typeface="+mn-lt"/>
              </a:rPr>
              <a:t>того</a:t>
            </a:r>
            <a:r>
              <a:rPr lang="en-US" sz="3200">
                <a:ea typeface="+mn-lt"/>
                <a:cs typeface="+mn-lt"/>
              </a:rPr>
              <a:t> ж </a:t>
            </a:r>
            <a:r>
              <a:rPr lang="en-US" sz="3200" err="1">
                <a:ea typeface="+mn-lt"/>
                <a:cs typeface="+mn-lt"/>
              </a:rPr>
              <a:t>слова</a:t>
            </a:r>
            <a:r>
              <a:rPr lang="en-US" sz="3200">
                <a:ea typeface="+mn-lt"/>
                <a:cs typeface="+mn-lt"/>
              </a:rPr>
              <a:t>, </a:t>
            </a:r>
            <a:r>
              <a:rPr lang="en-US" sz="3200" err="1">
                <a:ea typeface="+mn-lt"/>
                <a:cs typeface="+mn-lt"/>
              </a:rPr>
              <a:t>називають</a:t>
            </a:r>
            <a:r>
              <a:rPr lang="en-US" sz="3200">
                <a:ea typeface="+mn-lt"/>
                <a:cs typeface="+mn-lt"/>
              </a:rPr>
              <a:t> </a:t>
            </a:r>
            <a:r>
              <a:rPr lang="en-US" sz="3200" b="1" err="1">
                <a:ea typeface="+mn-lt"/>
                <a:cs typeface="+mn-lt"/>
              </a:rPr>
              <a:t>однорідними</a:t>
            </a:r>
            <a:endParaRPr lang="ru-RU" sz="3200" b="1" err="1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57EF042-C485-325C-24F0-46B6E40207E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23871" y="3047429"/>
            <a:ext cx="2525929" cy="3031115"/>
          </a:xfrm>
          <a:prstGeom prst="rect">
            <a:avLst/>
          </a:prstGeom>
        </p:spPr>
      </p:pic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9EA91AC-9CE2-4425-BF6B-E2FCBA1A7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76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9E31F4-A3B3-0944-25F6-FE4BA4FF7209}"/>
              </a:ext>
            </a:extLst>
          </p:cNvPr>
          <p:cNvSpPr txBox="1"/>
          <p:nvPr/>
        </p:nvSpPr>
        <p:spPr>
          <a:xfrm>
            <a:off x="2309005" y="1000665"/>
            <a:ext cx="7113916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err="1">
                <a:latin typeface="Times New Roman"/>
                <a:cs typeface="Times New Roman"/>
              </a:rPr>
              <a:t>Між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однорідними</a:t>
            </a:r>
            <a:r>
              <a:rPr lang="ru-RU" sz="2400">
                <a:latin typeface="Times New Roman"/>
                <a:cs typeface="Times New Roman"/>
              </a:rPr>
              <a:t> членами </a:t>
            </a:r>
            <a:r>
              <a:rPr lang="ru-RU" sz="2400" err="1">
                <a:latin typeface="Times New Roman"/>
                <a:cs typeface="Times New Roman"/>
              </a:rPr>
              <a:t>речення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ставимо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b="1">
                <a:latin typeface="Times New Roman"/>
                <a:cs typeface="Times New Roman"/>
              </a:rPr>
              <a:t>кому</a:t>
            </a:r>
            <a:r>
              <a:rPr lang="ru-RU" sz="2400">
                <a:latin typeface="Times New Roman"/>
                <a:cs typeface="Times New Roman"/>
              </a:rPr>
              <a:t>, </a:t>
            </a:r>
            <a:r>
              <a:rPr lang="ru-RU" sz="2400" err="1">
                <a:latin typeface="Times New Roman"/>
                <a:cs typeface="Times New Roman"/>
              </a:rPr>
              <a:t>якщо</a:t>
            </a:r>
            <a:r>
              <a:rPr lang="ru-RU" sz="2400">
                <a:latin typeface="Times New Roman"/>
                <a:cs typeface="Times New Roman"/>
              </a:rPr>
              <a:t> вони не </a:t>
            </a:r>
            <a:r>
              <a:rPr lang="ru-RU" sz="2400" err="1">
                <a:latin typeface="Times New Roman"/>
                <a:cs typeface="Times New Roman"/>
              </a:rPr>
              <a:t>з’єднані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сполучниками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або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з’єднані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повторюваними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сполучниками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b="1">
                <a:latin typeface="Times New Roman"/>
                <a:cs typeface="Times New Roman"/>
              </a:rPr>
              <a:t>і (й), та (у </a:t>
            </a:r>
            <a:r>
              <a:rPr lang="ru-RU" sz="2400" b="1" err="1">
                <a:latin typeface="Times New Roman"/>
                <a:cs typeface="Times New Roman"/>
              </a:rPr>
              <a:t>зна</a:t>
            </a:r>
            <a:r>
              <a:rPr lang="ru-RU" sz="2400" b="1">
                <a:latin typeface="Times New Roman"/>
                <a:cs typeface="Times New Roman"/>
              </a:rPr>
              <a:t> </a:t>
            </a:r>
            <a:r>
              <a:rPr lang="ru-RU" sz="2400" b="1" err="1">
                <a:latin typeface="Times New Roman"/>
                <a:cs typeface="Times New Roman"/>
              </a:rPr>
              <a:t>ченні</a:t>
            </a:r>
            <a:r>
              <a:rPr lang="ru-RU" sz="2400" b="1">
                <a:latin typeface="Times New Roman"/>
                <a:cs typeface="Times New Roman"/>
              </a:rPr>
              <a:t> і), </a:t>
            </a:r>
            <a:r>
              <a:rPr lang="ru-RU" sz="2400" b="1" err="1">
                <a:latin typeface="Times New Roman"/>
                <a:cs typeface="Times New Roman"/>
              </a:rPr>
              <a:t>або</a:t>
            </a:r>
            <a:r>
              <a:rPr lang="ru-RU" sz="2400" b="1">
                <a:latin typeface="Times New Roman"/>
                <a:cs typeface="Times New Roman"/>
              </a:rPr>
              <a:t>, </a:t>
            </a:r>
            <a:r>
              <a:rPr lang="ru-RU" sz="2400" b="1" err="1">
                <a:latin typeface="Times New Roman"/>
                <a:cs typeface="Times New Roman"/>
              </a:rPr>
              <a:t>чи</a:t>
            </a:r>
            <a:endParaRPr lang="ru-RU" sz="2400" b="1">
              <a:latin typeface="Times New Roman"/>
              <a:cs typeface="Times New Roman"/>
            </a:endParaRPr>
          </a:p>
          <a:p>
            <a:r>
              <a:rPr lang="ru-RU" sz="2400">
                <a:latin typeface="Times New Roman"/>
                <a:cs typeface="Times New Roman"/>
              </a:rPr>
              <a:t>У схемах </a:t>
            </a:r>
            <a:r>
              <a:rPr lang="ru-RU" sz="2400" b="1">
                <a:latin typeface="Times New Roman"/>
                <a:cs typeface="Times New Roman"/>
              </a:rPr>
              <a:t>О</a:t>
            </a:r>
            <a:r>
              <a:rPr lang="ru-RU" sz="2400">
                <a:latin typeface="Times New Roman"/>
                <a:cs typeface="Times New Roman"/>
              </a:rPr>
              <a:t> — </a:t>
            </a:r>
            <a:r>
              <a:rPr lang="ru-RU" sz="2400" err="1">
                <a:latin typeface="Times New Roman"/>
                <a:cs typeface="Times New Roman"/>
              </a:rPr>
              <a:t>це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однорідні</a:t>
            </a:r>
            <a:r>
              <a:rPr lang="ru-RU" sz="2400">
                <a:latin typeface="Times New Roman"/>
                <a:cs typeface="Times New Roman"/>
              </a:rPr>
              <a:t> члени </a:t>
            </a:r>
            <a:r>
              <a:rPr lang="ru-RU" sz="2400" err="1">
                <a:latin typeface="Times New Roman"/>
                <a:cs typeface="Times New Roman"/>
              </a:rPr>
              <a:t>речення</a:t>
            </a:r>
            <a:r>
              <a:rPr lang="ru-RU" sz="2400">
                <a:latin typeface="Times New Roman"/>
                <a:cs typeface="Times New Roman"/>
              </a:rPr>
              <a:t>. </a:t>
            </a:r>
          </a:p>
          <a:p>
            <a:r>
              <a:rPr lang="ru-RU" sz="2400" b="1">
                <a:latin typeface="Times New Roman"/>
                <a:cs typeface="Times New Roman"/>
              </a:rPr>
              <a:t>1. О, О, О. </a:t>
            </a:r>
            <a:r>
              <a:rPr lang="ru-RU" sz="2400">
                <a:latin typeface="Times New Roman"/>
                <a:cs typeface="Times New Roman"/>
              </a:rPr>
              <a:t>У </a:t>
            </a:r>
            <a:r>
              <a:rPr lang="ru-RU" sz="2400" err="1">
                <a:latin typeface="Times New Roman"/>
                <a:cs typeface="Times New Roman"/>
              </a:rPr>
              <a:t>нашому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лісі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ростуть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берези</a:t>
            </a:r>
            <a:r>
              <a:rPr lang="ru-RU" sz="2400">
                <a:latin typeface="Times New Roman"/>
                <a:cs typeface="Times New Roman"/>
              </a:rPr>
              <a:t>, </a:t>
            </a:r>
            <a:r>
              <a:rPr lang="ru-RU" sz="2400" err="1">
                <a:latin typeface="Times New Roman"/>
                <a:cs typeface="Times New Roman"/>
              </a:rPr>
              <a:t>клени</a:t>
            </a:r>
            <a:r>
              <a:rPr lang="ru-RU" sz="2400">
                <a:latin typeface="Times New Roman"/>
                <a:cs typeface="Times New Roman"/>
              </a:rPr>
              <a:t>, дуби.</a:t>
            </a:r>
          </a:p>
          <a:p>
            <a:r>
              <a:rPr lang="ru-RU" sz="2400" b="1">
                <a:latin typeface="Times New Roman"/>
                <a:cs typeface="Times New Roman"/>
              </a:rPr>
              <a:t>2. О, і О, і О. </a:t>
            </a:r>
            <a:r>
              <a:rPr lang="ru-RU" sz="2400">
                <a:latin typeface="Times New Roman"/>
                <a:cs typeface="Times New Roman"/>
              </a:rPr>
              <a:t>У </a:t>
            </a:r>
            <a:r>
              <a:rPr lang="ru-RU" sz="2400" err="1">
                <a:latin typeface="Times New Roman"/>
                <a:cs typeface="Times New Roman"/>
              </a:rPr>
              <a:t>нашому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лісі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ростуть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берези</a:t>
            </a:r>
            <a:r>
              <a:rPr lang="ru-RU" sz="2400">
                <a:latin typeface="Times New Roman"/>
                <a:cs typeface="Times New Roman"/>
              </a:rPr>
              <a:t>, і </a:t>
            </a:r>
            <a:r>
              <a:rPr lang="ru-RU" sz="2400" err="1">
                <a:latin typeface="Times New Roman"/>
                <a:cs typeface="Times New Roman"/>
              </a:rPr>
              <a:t>клени</a:t>
            </a:r>
            <a:r>
              <a:rPr lang="ru-RU" sz="2400">
                <a:latin typeface="Times New Roman"/>
                <a:cs typeface="Times New Roman"/>
              </a:rPr>
              <a:t>, і дуби. </a:t>
            </a:r>
          </a:p>
          <a:p>
            <a:r>
              <a:rPr lang="ru-RU" sz="2400" b="1">
                <a:latin typeface="Times New Roman"/>
                <a:cs typeface="Times New Roman"/>
              </a:rPr>
              <a:t>3. і О, і О.</a:t>
            </a:r>
            <a:r>
              <a:rPr lang="ru-RU" sz="2400">
                <a:latin typeface="Times New Roman"/>
                <a:cs typeface="Times New Roman"/>
              </a:rPr>
              <a:t> У </a:t>
            </a:r>
            <a:r>
              <a:rPr lang="ru-RU" sz="2400" err="1">
                <a:latin typeface="Times New Roman"/>
                <a:cs typeface="Times New Roman"/>
              </a:rPr>
              <a:t>нашому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лісі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ростуть</a:t>
            </a:r>
            <a:r>
              <a:rPr lang="ru-RU" sz="2400">
                <a:latin typeface="Times New Roman"/>
                <a:cs typeface="Times New Roman"/>
              </a:rPr>
              <a:t> і дуби, і сосни.</a:t>
            </a:r>
          </a:p>
          <a:p>
            <a:r>
              <a:rPr lang="ru-RU" sz="2400" b="1">
                <a:latin typeface="Times New Roman"/>
                <a:cs typeface="Times New Roman"/>
              </a:rPr>
              <a:t>4. О і О, О і О.</a:t>
            </a:r>
            <a:r>
              <a:rPr lang="ru-RU" sz="2400">
                <a:latin typeface="Times New Roman"/>
                <a:cs typeface="Times New Roman"/>
              </a:rPr>
              <a:t> У </a:t>
            </a:r>
            <a:r>
              <a:rPr lang="ru-RU" sz="2400" err="1">
                <a:latin typeface="Times New Roman"/>
                <a:cs typeface="Times New Roman"/>
              </a:rPr>
              <a:t>нашому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лісі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ростуть</a:t>
            </a:r>
            <a:r>
              <a:rPr lang="ru-RU" sz="2400">
                <a:latin typeface="Times New Roman"/>
                <a:cs typeface="Times New Roman"/>
              </a:rPr>
              <a:t> </a:t>
            </a:r>
            <a:r>
              <a:rPr lang="ru-RU" sz="2400" err="1">
                <a:latin typeface="Times New Roman"/>
                <a:cs typeface="Times New Roman"/>
              </a:rPr>
              <a:t>берези</a:t>
            </a:r>
            <a:r>
              <a:rPr lang="ru-RU" sz="2400">
                <a:latin typeface="Times New Roman"/>
                <a:cs typeface="Times New Roman"/>
              </a:rPr>
              <a:t> і </a:t>
            </a:r>
            <a:r>
              <a:rPr lang="ru-RU" sz="2400" err="1">
                <a:latin typeface="Times New Roman"/>
                <a:cs typeface="Times New Roman"/>
              </a:rPr>
              <a:t>клени</a:t>
            </a:r>
            <a:r>
              <a:rPr lang="ru-RU" sz="2400">
                <a:latin typeface="Times New Roman"/>
                <a:cs typeface="Times New Roman"/>
              </a:rPr>
              <a:t>, дуби і сосни.</a:t>
            </a:r>
          </a:p>
        </p:txBody>
      </p:sp>
      <p:pic>
        <p:nvPicPr>
          <p:cNvPr id="4" name="Рисунок 4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4A92FB5E-36B8-E2D7-1119-35C8F5DCC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916" y="2739515"/>
            <a:ext cx="1743075" cy="183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9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82DF9A-408C-715A-EDC6-4A5CB0D66444}"/>
              </a:ext>
            </a:extLst>
          </p:cNvPr>
          <p:cNvSpPr txBox="1"/>
          <p:nvPr/>
        </p:nvSpPr>
        <p:spPr>
          <a:xfrm>
            <a:off x="569345" y="655607"/>
            <a:ext cx="11153953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800" b="1" dirty="0">
                <a:ea typeface="+mn-lt"/>
                <a:cs typeface="+mn-lt"/>
              </a:rPr>
              <a:t> Прочитай </a:t>
            </a:r>
            <a:r>
              <a:rPr lang="ru-RU" sz="2800" b="1" dirty="0" err="1">
                <a:ea typeface="+mn-lt"/>
                <a:cs typeface="+mn-lt"/>
              </a:rPr>
              <a:t>речення</a:t>
            </a:r>
            <a:r>
              <a:rPr lang="ru-RU" sz="2800" b="1" dirty="0">
                <a:ea typeface="+mn-lt"/>
                <a:cs typeface="+mn-lt"/>
              </a:rPr>
              <a:t>, </a:t>
            </a:r>
            <a:r>
              <a:rPr lang="ru-RU" sz="2800" b="1" dirty="0" err="1">
                <a:ea typeface="+mn-lt"/>
                <a:cs typeface="+mn-lt"/>
              </a:rPr>
              <a:t>уставляючи</a:t>
            </a:r>
            <a:r>
              <a:rPr lang="ru-RU" sz="2800" b="1" dirty="0">
                <a:ea typeface="+mn-lt"/>
                <a:cs typeface="+mn-lt"/>
              </a:rPr>
              <a:t> </a:t>
            </a:r>
            <a:r>
              <a:rPr lang="ru-RU" sz="2800" b="1" dirty="0" err="1">
                <a:ea typeface="+mn-lt"/>
                <a:cs typeface="+mn-lt"/>
              </a:rPr>
              <a:t>пропущені</a:t>
            </a:r>
            <a:r>
              <a:rPr lang="ru-RU" sz="2800" b="1" dirty="0">
                <a:ea typeface="+mn-lt"/>
                <a:cs typeface="+mn-lt"/>
              </a:rPr>
              <a:t> </a:t>
            </a:r>
            <a:r>
              <a:rPr lang="ru-RU" sz="2800" b="1" dirty="0" err="1">
                <a:ea typeface="+mn-lt"/>
                <a:cs typeface="+mn-lt"/>
              </a:rPr>
              <a:t>букви</a:t>
            </a:r>
            <a:r>
              <a:rPr lang="ru-RU" sz="2800" b="1" dirty="0">
                <a:ea typeface="+mn-lt"/>
                <a:cs typeface="+mn-lt"/>
              </a:rPr>
              <a:t> та </a:t>
            </a:r>
            <a:r>
              <a:rPr lang="ru-RU" sz="2800" b="1" dirty="0" err="1">
                <a:ea typeface="+mn-lt"/>
                <a:cs typeface="+mn-lt"/>
              </a:rPr>
              <a:t>розділові</a:t>
            </a:r>
            <a:r>
              <a:rPr lang="ru-RU" sz="2800" b="1" dirty="0">
                <a:ea typeface="+mn-lt"/>
                <a:cs typeface="+mn-lt"/>
              </a:rPr>
              <a:t> знаки.</a:t>
            </a:r>
            <a:endParaRPr lang="ru-RU" sz="2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300255-480C-CA79-7319-17FD0EEDBB4A}"/>
              </a:ext>
            </a:extLst>
          </p:cNvPr>
          <p:cNvSpPr txBox="1"/>
          <p:nvPr/>
        </p:nvSpPr>
        <p:spPr>
          <a:xfrm>
            <a:off x="568446" y="2063691"/>
            <a:ext cx="11153952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>
                <a:latin typeface="Times New Roman"/>
                <a:ea typeface="+mn-lt"/>
                <a:cs typeface="+mn-lt"/>
              </a:rPr>
              <a:t>1. У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ріднім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краю і з…мля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найкраща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і люди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найкрасивіші</a:t>
            </a:r>
            <a:r>
              <a:rPr lang="ru-RU" sz="2800" dirty="0">
                <a:latin typeface="Times New Roman"/>
                <a:ea typeface="+mn-lt"/>
                <a:cs typeface="+mn-lt"/>
              </a:rPr>
              <a:t>. 2. Людина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міцніша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за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кремінь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слабша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за мушку. 3. У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небі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сонце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і в…сна і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журавлиний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крик (О.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Підсуха</a:t>
            </a:r>
            <a:r>
              <a:rPr lang="ru-RU" sz="2800" dirty="0">
                <a:latin typeface="Times New Roman"/>
                <a:ea typeface="+mn-lt"/>
                <a:cs typeface="+mn-lt"/>
              </a:rPr>
              <a:t>). 4.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Граби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і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берести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дуби і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кл</a:t>
            </a:r>
            <a:r>
              <a:rPr lang="ru-RU" sz="2800" dirty="0">
                <a:latin typeface="Times New Roman"/>
                <a:ea typeface="+mn-lt"/>
                <a:cs typeface="+mn-lt"/>
              </a:rPr>
              <a:t>…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нки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стояли,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ніби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густо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наставлені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стовпи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(за І.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Нечуєм-Левицьким</a:t>
            </a:r>
            <a:r>
              <a:rPr lang="ru-RU" sz="2800" dirty="0">
                <a:latin typeface="Times New Roman"/>
                <a:ea typeface="+mn-lt"/>
                <a:cs typeface="+mn-lt"/>
              </a:rPr>
              <a:t>). 5.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Калинонька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сх</a:t>
            </a:r>
            <a:r>
              <a:rPr lang="ru-RU" sz="2800" dirty="0">
                <a:latin typeface="Times New Roman"/>
                <a:ea typeface="+mn-lt"/>
                <a:cs typeface="+mn-lt"/>
              </a:rPr>
              <a:t>…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лилася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до подруги-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тополеньки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ш…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почеться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і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горнеться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і просить ласки й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доленьки</a:t>
            </a:r>
            <a:r>
              <a:rPr lang="ru-RU" sz="2800" dirty="0">
                <a:latin typeface="Times New Roman"/>
                <a:ea typeface="+mn-lt"/>
                <a:cs typeface="+mn-lt"/>
              </a:rPr>
              <a:t> (Х. </a:t>
            </a:r>
            <a:r>
              <a:rPr lang="ru-RU" sz="2800" dirty="0" err="1">
                <a:latin typeface="Times New Roman"/>
                <a:ea typeface="+mn-lt"/>
                <a:cs typeface="+mn-lt"/>
              </a:rPr>
              <a:t>Алчевська</a:t>
            </a:r>
            <a:r>
              <a:rPr lang="ru-RU" sz="2800" dirty="0">
                <a:latin typeface="Times New Roman"/>
                <a:ea typeface="+mn-lt"/>
                <a:cs typeface="+mn-lt"/>
              </a:rPr>
              <a:t>)</a:t>
            </a:r>
            <a:endParaRPr lang="ru-RU" sz="2800" dirty="0">
              <a:latin typeface="Times New Roman"/>
              <a:cs typeface="Times New Roman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CB22FF-BD33-4F18-AE92-42B6E392A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3960" y="4586953"/>
            <a:ext cx="262128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04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74B4957-16FD-4531-AC20-E3CAE24A2027}"/>
              </a:ext>
            </a:extLst>
          </p:cNvPr>
          <p:cNvSpPr txBox="1"/>
          <p:nvPr/>
        </p:nvSpPr>
        <p:spPr>
          <a:xfrm>
            <a:off x="1493520" y="684014"/>
            <a:ext cx="87020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відповідність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схемою та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реченням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ECE429-A004-46E5-B497-B6360ED5DE66}"/>
              </a:ext>
            </a:extLst>
          </p:cNvPr>
          <p:cNvSpPr txBox="1"/>
          <p:nvPr/>
        </p:nvSpPr>
        <p:spPr>
          <a:xfrm>
            <a:off x="1112520" y="1613118"/>
            <a:ext cx="254508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О, О, О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і О, і О, і О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О, і О, і О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О і О, О і О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6DFC86-6367-44D9-98F5-77F737AA1153}"/>
              </a:ext>
            </a:extLst>
          </p:cNvPr>
          <p:cNvSpPr txBox="1"/>
          <p:nvPr/>
        </p:nvSpPr>
        <p:spPr>
          <a:xfrm>
            <a:off x="5844540" y="1397675"/>
            <a:ext cx="6096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І даль, і гай, і темні кручі відбились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лагідній воді (Є. Маланюк).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Річка синіє, зітхає, сміється (М. Рильський).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Шпаки і жайворонки, ластівки і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солов’ї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повертаються в рідні місця.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 Теслярі робили мости на Дніпрі, і на Дінці,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на тихому Збручі (А. Малишко).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899948B-1A2F-465B-AD7C-D8E6151AA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83" y="4610130"/>
            <a:ext cx="7074218" cy="170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34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12927E5-081D-440D-A775-C0AE9DA1E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07" y="489855"/>
            <a:ext cx="11147071" cy="2449283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208C0-60C4-4883-3ABB-5823D0878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721946"/>
            <a:ext cx="10813250" cy="1971976"/>
          </a:xfrm>
        </p:spPr>
        <p:txBody>
          <a:bodyPr>
            <a:normAutofit/>
          </a:bodyPr>
          <a:lstStyle/>
          <a:p>
            <a:r>
              <a:rPr lang="ru-RU"/>
              <a:t>Запам'ятай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6EF3C03-9B4D-45EB-B96C-994DBE3FE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4558310-C928-4426-BFAC-68450D291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2939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544B1A-F467-2DAC-A5E7-1B7A365B8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1" y="3282330"/>
            <a:ext cx="8352981" cy="280089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err="1"/>
              <a:t>Між</a:t>
            </a:r>
            <a:r>
              <a:rPr lang="ru-RU" sz="2400" b="1" dirty="0"/>
              <a:t> </a:t>
            </a:r>
            <a:r>
              <a:rPr lang="ru-RU" sz="2400" b="1" dirty="0" err="1"/>
              <a:t>однорідними</a:t>
            </a:r>
            <a:r>
              <a:rPr lang="ru-RU" sz="2400" b="1" dirty="0"/>
              <a:t> членами </a:t>
            </a:r>
            <a:r>
              <a:rPr lang="ru-RU" sz="2400" b="1" dirty="0" err="1"/>
              <a:t>речення</a:t>
            </a:r>
            <a:r>
              <a:rPr lang="ru-RU" sz="2400" b="1" dirty="0"/>
              <a:t>, </a:t>
            </a:r>
            <a:r>
              <a:rPr lang="ru-RU" sz="2400" b="1" dirty="0" err="1"/>
              <a:t>з’єднаними</a:t>
            </a:r>
            <a:r>
              <a:rPr lang="ru-RU" sz="2400" b="1" dirty="0"/>
              <a:t> </a:t>
            </a:r>
            <a:r>
              <a:rPr lang="ru-RU" sz="2400" b="1" dirty="0" err="1"/>
              <a:t>неповторюваними</a:t>
            </a:r>
            <a:r>
              <a:rPr lang="ru-RU" sz="2400" b="1" dirty="0"/>
              <a:t> </a:t>
            </a:r>
            <a:r>
              <a:rPr lang="ru-RU" sz="2400" b="1" dirty="0" err="1"/>
              <a:t>сполучниками</a:t>
            </a:r>
            <a:r>
              <a:rPr lang="ru-RU" sz="2400" b="1" dirty="0"/>
              <a:t> і (й), та (у </a:t>
            </a:r>
            <a:r>
              <a:rPr lang="ru-RU" sz="2400" b="1" dirty="0" err="1"/>
              <a:t>значенні</a:t>
            </a:r>
            <a:r>
              <a:rPr lang="ru-RU" sz="2400" b="1" dirty="0"/>
              <a:t> і), </a:t>
            </a:r>
            <a:r>
              <a:rPr lang="ru-RU" sz="2400" b="1" dirty="0" err="1"/>
              <a:t>або</a:t>
            </a:r>
            <a:r>
              <a:rPr lang="ru-RU" sz="2400" b="1" dirty="0"/>
              <a:t>, </a:t>
            </a:r>
            <a:r>
              <a:rPr lang="ru-RU" sz="2400" b="1" dirty="0" err="1"/>
              <a:t>чи</a:t>
            </a:r>
            <a:r>
              <a:rPr lang="ru-RU" sz="2400" b="1" dirty="0"/>
              <a:t>, коми не </a:t>
            </a:r>
            <a:r>
              <a:rPr lang="ru-RU" sz="2400" b="1" dirty="0" err="1"/>
              <a:t>ставимо</a:t>
            </a:r>
            <a:r>
              <a:rPr lang="ru-RU" sz="2400" b="1" dirty="0"/>
              <a:t>. </a:t>
            </a:r>
            <a:r>
              <a:rPr lang="ru-RU" sz="2400" b="1" dirty="0" err="1"/>
              <a:t>Між</a:t>
            </a:r>
            <a:r>
              <a:rPr lang="ru-RU" sz="2400" b="1" dirty="0"/>
              <a:t> </a:t>
            </a:r>
            <a:r>
              <a:rPr lang="ru-RU" sz="2400" b="1" dirty="0" err="1"/>
              <a:t>однорідними</a:t>
            </a:r>
            <a:r>
              <a:rPr lang="ru-RU" sz="2400" b="1" dirty="0"/>
              <a:t> членами </a:t>
            </a:r>
            <a:r>
              <a:rPr lang="ru-RU" sz="2400" b="1" dirty="0" err="1"/>
              <a:t>речення</a:t>
            </a:r>
            <a:r>
              <a:rPr lang="ru-RU" sz="2400" b="1" dirty="0"/>
              <a:t>, </a:t>
            </a:r>
            <a:r>
              <a:rPr lang="ru-RU" sz="2400" b="1" dirty="0" err="1"/>
              <a:t>з’єднаними</a:t>
            </a:r>
            <a:r>
              <a:rPr lang="ru-RU" sz="2400" b="1" dirty="0"/>
              <a:t> </a:t>
            </a:r>
            <a:r>
              <a:rPr lang="ru-RU" sz="2400" b="1" dirty="0" err="1"/>
              <a:t>повторюваними</a:t>
            </a:r>
            <a:r>
              <a:rPr lang="ru-RU" sz="2400" b="1" dirty="0"/>
              <a:t> </a:t>
            </a:r>
            <a:r>
              <a:rPr lang="ru-RU" sz="2400" b="1" dirty="0" err="1"/>
              <a:t>сполучниками</a:t>
            </a:r>
            <a:r>
              <a:rPr lang="ru-RU" sz="2400" b="1" dirty="0"/>
              <a:t> і (й), та (у </a:t>
            </a:r>
            <a:r>
              <a:rPr lang="ru-RU" sz="2400" b="1" dirty="0" err="1"/>
              <a:t>значенні</a:t>
            </a:r>
            <a:r>
              <a:rPr lang="ru-RU" sz="2400" b="1" dirty="0"/>
              <a:t> і), </a:t>
            </a:r>
            <a:r>
              <a:rPr lang="ru-RU" sz="2400" b="1" dirty="0" err="1"/>
              <a:t>або</a:t>
            </a:r>
            <a:r>
              <a:rPr lang="ru-RU" sz="2400" b="1" dirty="0"/>
              <a:t>, </a:t>
            </a:r>
            <a:r>
              <a:rPr lang="ru-RU" sz="2400" b="1" dirty="0" err="1"/>
              <a:t>чи</a:t>
            </a:r>
            <a:r>
              <a:rPr lang="ru-RU" sz="2400" b="1" dirty="0"/>
              <a:t>, кому </a:t>
            </a:r>
            <a:r>
              <a:rPr lang="ru-RU" sz="2400" b="1" dirty="0" err="1"/>
              <a:t>ставимо</a:t>
            </a:r>
            <a:endParaRPr lang="ru-RU" sz="3200" b="1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57EF042-C485-325C-24F0-46B6E40207E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23871" y="3047429"/>
            <a:ext cx="2525929" cy="3031115"/>
          </a:xfrm>
          <a:prstGeom prst="rect">
            <a:avLst/>
          </a:prstGeom>
        </p:spPr>
      </p:pic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9EA91AC-9CE2-4425-BF6B-E2FCBA1A7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888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9E31F4-A3B3-0944-25F6-FE4BA4FF7209}"/>
              </a:ext>
            </a:extLst>
          </p:cNvPr>
          <p:cNvSpPr txBox="1"/>
          <p:nvPr/>
        </p:nvSpPr>
        <p:spPr>
          <a:xfrm>
            <a:off x="3137533" y="2048828"/>
            <a:ext cx="4922521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>
                <a:latin typeface="Times New Roman"/>
                <a:cs typeface="Times New Roman"/>
              </a:rPr>
              <a:t>О і О              і О, і О</a:t>
            </a:r>
          </a:p>
          <a:p>
            <a:r>
              <a:rPr lang="ru-RU" sz="3200" b="1" dirty="0">
                <a:latin typeface="Times New Roman"/>
                <a:cs typeface="Times New Roman"/>
              </a:rPr>
              <a:t>О </a:t>
            </a:r>
            <a:r>
              <a:rPr lang="ru-RU" sz="3200" b="1" dirty="0" err="1">
                <a:latin typeface="Times New Roman"/>
                <a:cs typeface="Times New Roman"/>
              </a:rPr>
              <a:t>чи</a:t>
            </a:r>
            <a:r>
              <a:rPr lang="ru-RU" sz="3200" b="1" dirty="0">
                <a:latin typeface="Times New Roman"/>
                <a:cs typeface="Times New Roman"/>
              </a:rPr>
              <a:t> О           </a:t>
            </a:r>
            <a:r>
              <a:rPr lang="ru-RU" sz="3200" b="1" dirty="0" err="1">
                <a:latin typeface="Times New Roman"/>
                <a:cs typeface="Times New Roman"/>
              </a:rPr>
              <a:t>чи</a:t>
            </a:r>
            <a:r>
              <a:rPr lang="ru-RU" sz="3200" b="1" dirty="0">
                <a:latin typeface="Times New Roman"/>
                <a:cs typeface="Times New Roman"/>
              </a:rPr>
              <a:t> О, </a:t>
            </a:r>
            <a:r>
              <a:rPr lang="ru-RU" sz="3200" b="1" dirty="0" err="1">
                <a:latin typeface="Times New Roman"/>
                <a:cs typeface="Times New Roman"/>
              </a:rPr>
              <a:t>чи</a:t>
            </a:r>
            <a:r>
              <a:rPr lang="ru-RU" sz="3200" b="1" dirty="0">
                <a:latin typeface="Times New Roman"/>
                <a:cs typeface="Times New Roman"/>
              </a:rPr>
              <a:t> О</a:t>
            </a:r>
          </a:p>
          <a:p>
            <a:r>
              <a:rPr lang="ru-RU" sz="3200" b="1" dirty="0">
                <a:latin typeface="Times New Roman"/>
                <a:cs typeface="Times New Roman"/>
              </a:rPr>
              <a:t>О </a:t>
            </a:r>
            <a:r>
              <a:rPr lang="ru-RU" sz="3200" b="1" dirty="0" err="1">
                <a:latin typeface="Times New Roman"/>
                <a:cs typeface="Times New Roman"/>
              </a:rPr>
              <a:t>або</a:t>
            </a:r>
            <a:r>
              <a:rPr lang="ru-RU" sz="3200" b="1" dirty="0">
                <a:latin typeface="Times New Roman"/>
                <a:cs typeface="Times New Roman"/>
              </a:rPr>
              <a:t> О         </a:t>
            </a:r>
            <a:r>
              <a:rPr lang="ru-RU" sz="3200" b="1" dirty="0" err="1">
                <a:latin typeface="Times New Roman"/>
                <a:cs typeface="Times New Roman"/>
              </a:rPr>
              <a:t>або</a:t>
            </a:r>
            <a:r>
              <a:rPr lang="ru-RU" sz="3200" b="1" dirty="0">
                <a:latin typeface="Times New Roman"/>
                <a:cs typeface="Times New Roman"/>
              </a:rPr>
              <a:t> О, </a:t>
            </a:r>
            <a:r>
              <a:rPr lang="ru-RU" sz="3200" b="1" dirty="0" err="1">
                <a:latin typeface="Times New Roman"/>
                <a:cs typeface="Times New Roman"/>
              </a:rPr>
              <a:t>або</a:t>
            </a:r>
            <a:r>
              <a:rPr lang="ru-RU" sz="3200" b="1" dirty="0">
                <a:latin typeface="Times New Roman"/>
                <a:cs typeface="Times New Roman"/>
              </a:rPr>
              <a:t> О</a:t>
            </a:r>
          </a:p>
          <a:p>
            <a:endParaRPr lang="ru-RU" sz="2400" dirty="0">
              <a:latin typeface="Times New Roman"/>
              <a:cs typeface="Times New Roman"/>
            </a:endParaRPr>
          </a:p>
        </p:txBody>
      </p:sp>
      <p:pic>
        <p:nvPicPr>
          <p:cNvPr id="4" name="Рисунок 4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4A92FB5E-36B8-E2D7-1119-35C8F5DCC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916" y="2739515"/>
            <a:ext cx="1743075" cy="1839043"/>
          </a:xfrm>
          <a:prstGeom prst="rect">
            <a:avLst/>
          </a:prstGeom>
        </p:spPr>
      </p:pic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489EEC77-0921-4E41-A695-824EFA14B30E}"/>
              </a:ext>
            </a:extLst>
          </p:cNvPr>
          <p:cNvCxnSpPr/>
          <p:nvPr/>
        </p:nvCxnSpPr>
        <p:spPr>
          <a:xfrm>
            <a:off x="5090160" y="2048828"/>
            <a:ext cx="0" cy="1965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34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1190E0-0E18-4997-AF76-F1EDB6ECC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Прочитай </a:t>
            </a:r>
            <a:r>
              <a:rPr lang="ru-RU" sz="3200" b="1" dirty="0" err="1"/>
              <a:t>речення</a:t>
            </a:r>
            <a:r>
              <a:rPr lang="ru-RU" sz="3200" b="1" dirty="0"/>
              <a:t>, </a:t>
            </a:r>
            <a:r>
              <a:rPr lang="ru-RU" sz="3200" b="1" dirty="0" err="1"/>
              <a:t>уставляючи</a:t>
            </a:r>
            <a:r>
              <a:rPr lang="ru-RU" sz="3200" b="1" dirty="0"/>
              <a:t> </a:t>
            </a:r>
            <a:r>
              <a:rPr lang="ru-RU" sz="3200" b="1" dirty="0" err="1"/>
              <a:t>пропущені</a:t>
            </a:r>
            <a:r>
              <a:rPr lang="ru-RU" sz="3200" b="1" dirty="0"/>
              <a:t> </a:t>
            </a:r>
            <a:r>
              <a:rPr lang="ru-RU" sz="3200" b="1" dirty="0" err="1"/>
              <a:t>букви</a:t>
            </a:r>
            <a:r>
              <a:rPr lang="ru-RU" sz="3200" b="1" dirty="0"/>
              <a:t> та </a:t>
            </a:r>
            <a:r>
              <a:rPr lang="ru-RU" sz="3200" b="1" dirty="0" err="1"/>
              <a:t>розділові</a:t>
            </a:r>
            <a:r>
              <a:rPr lang="ru-RU" sz="3200" b="1" dirty="0"/>
              <a:t> знаки.</a:t>
            </a:r>
            <a:endParaRPr lang="uk-UA" sz="32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0C2E20C-2D85-4F9C-837F-8CD3582A4A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600" y="3103131"/>
            <a:ext cx="11147070" cy="3073831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Кожна мати свого сина і милує і г…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лубить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(М. Познанська).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Гуси чи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леб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…ді в небі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(Олександр Олесь).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Чи вдома чи в полі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роботи доволі (н.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Підмет найчастіше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виражаєт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…ся іменником або займенником.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З однієї квітки бджола робить і мед і отруту (н.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На вустах ро…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квітає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любистково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барвінково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(П. Осадчук).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CE3790-EC0D-4EF8-83EF-9DB161880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8990" y="3481806"/>
            <a:ext cx="1630680" cy="231648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2542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evelVTI">
  <a:themeElements>
    <a:clrScheme name="Custom 88">
      <a:dk1>
        <a:sysClr val="windowText" lastClr="000000"/>
      </a:dk1>
      <a:lt1>
        <a:sysClr val="window" lastClr="FFFFFF"/>
      </a:lt1>
      <a:dk2>
        <a:srgbClr val="182230"/>
      </a:dk2>
      <a:lt2>
        <a:srgbClr val="F2F2F2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939393"/>
      </a:accent6>
      <a:hlink>
        <a:srgbClr val="3E8FF1"/>
      </a:hlink>
      <a:folHlink>
        <a:srgbClr val="939393"/>
      </a:folHlink>
    </a:clrScheme>
    <a:fontScheme name="Seaford">
      <a:majorFont>
        <a:latin typeface="Seaford"/>
        <a:ea typeface=""/>
        <a:cs typeface=""/>
      </a:majorFont>
      <a:minorFont>
        <a:latin typeface="Seafor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velVTI" id="{64F43929-0387-4D33-907F-72B939BCAF99}" vid="{D804DF84-3298-4A39-BA0E-21F83D68BC2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653</Words>
  <Application>Microsoft Office PowerPoint</Application>
  <PresentationFormat>Широкий екран</PresentationFormat>
  <Paragraphs>46</Paragraphs>
  <Slides>10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5" baseType="lpstr">
      <vt:lpstr>Arial</vt:lpstr>
      <vt:lpstr>Calibri</vt:lpstr>
      <vt:lpstr>Seaford</vt:lpstr>
      <vt:lpstr>Times New Roman</vt:lpstr>
      <vt:lpstr>LevelVTI</vt:lpstr>
      <vt:lpstr>Речення з однорідними членами. Кома між однорідними членами  </vt:lpstr>
      <vt:lpstr>На уроці ти</vt:lpstr>
      <vt:lpstr>Запам'ятай</vt:lpstr>
      <vt:lpstr>Презентація PowerPoint</vt:lpstr>
      <vt:lpstr>Презентація PowerPoint</vt:lpstr>
      <vt:lpstr>Презентація PowerPoint</vt:lpstr>
      <vt:lpstr>Запам'ятай</vt:lpstr>
      <vt:lpstr>Презентація PowerPoint</vt:lpstr>
      <vt:lpstr>Прочитай речення, уставляючи пропущені букви та розділові знаки.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Елена Зайцева</cp:lastModifiedBy>
  <cp:revision>5</cp:revision>
  <dcterms:created xsi:type="dcterms:W3CDTF">2022-04-16T11:21:42Z</dcterms:created>
  <dcterms:modified xsi:type="dcterms:W3CDTF">2026-09-06T15:06:28Z</dcterms:modified>
</cp:coreProperties>
</file>