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8" r:id="rId3"/>
    <p:sldId id="258" r:id="rId4"/>
    <p:sldId id="259" r:id="rId5"/>
    <p:sldId id="260" r:id="rId6"/>
    <p:sldId id="264" r:id="rId7"/>
    <p:sldId id="267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70C0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12777"/>
            <a:ext cx="7772400" cy="2187674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Тема.</a:t>
            </a:r>
            <a:r>
              <a:rPr lang="ru-RU" dirty="0"/>
              <a:t> </a:t>
            </a:r>
            <a:r>
              <a:rPr lang="ru-RU" dirty="0" err="1"/>
              <a:t>Письмовий</a:t>
            </a:r>
            <a:r>
              <a:rPr lang="ru-RU" dirty="0"/>
              <a:t> </a:t>
            </a:r>
            <a:r>
              <a:rPr lang="ru-RU" dirty="0" err="1"/>
              <a:t>докладний</a:t>
            </a:r>
            <a:r>
              <a:rPr lang="ru-RU" dirty="0"/>
              <a:t> </a:t>
            </a:r>
            <a:r>
              <a:rPr lang="ru-RU" dirty="0" err="1"/>
              <a:t>переказ</a:t>
            </a:r>
            <a:r>
              <a:rPr lang="ru-RU" dirty="0"/>
              <a:t> тексту </a:t>
            </a:r>
            <a:r>
              <a:rPr lang="ru-RU" dirty="0" err="1"/>
              <a:t>публіцистичного</a:t>
            </a:r>
            <a:r>
              <a:rPr lang="ru-RU" dirty="0"/>
              <a:t> стилю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творчим</a:t>
            </a:r>
            <a:r>
              <a:rPr lang="ru-RU" dirty="0"/>
              <a:t> </a:t>
            </a:r>
            <a:r>
              <a:rPr lang="ru-RU" dirty="0" err="1"/>
              <a:t>завданням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13508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ru-RU" b="1" dirty="0" err="1">
                <a:solidFill>
                  <a:srgbClr val="FF0000"/>
                </a:solidFill>
              </a:rPr>
              <a:t>Основна</a:t>
            </a:r>
            <a:r>
              <a:rPr lang="ru-RU" b="1" dirty="0">
                <a:solidFill>
                  <a:srgbClr val="FF0000"/>
                </a:solidFill>
              </a:rPr>
              <a:t> мета уроку</a:t>
            </a:r>
            <a:r>
              <a:rPr lang="ru-RU" dirty="0">
                <a:solidFill>
                  <a:srgbClr val="FF0000"/>
                </a:solidFill>
              </a:rPr>
              <a:t>:</a:t>
            </a:r>
          </a:p>
          <a:p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узагальнити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систематизувати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знання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учнів</a:t>
            </a:r>
            <a:r>
              <a:rPr lang="ru-RU" dirty="0">
                <a:solidFill>
                  <a:schemeClr val="tx1"/>
                </a:solidFill>
              </a:rPr>
              <a:t> про </a:t>
            </a:r>
            <a:r>
              <a:rPr lang="ru-RU" dirty="0" err="1">
                <a:solidFill>
                  <a:schemeClr val="tx1"/>
                </a:solidFill>
              </a:rPr>
              <a:t>особливості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публіцистичного</a:t>
            </a:r>
            <a:r>
              <a:rPr lang="ru-RU" dirty="0">
                <a:solidFill>
                  <a:schemeClr val="tx1"/>
                </a:solidFill>
              </a:rPr>
              <a:t> стилю </a:t>
            </a:r>
            <a:r>
              <a:rPr lang="ru-RU" dirty="0" err="1">
                <a:solidFill>
                  <a:schemeClr val="tx1"/>
                </a:solidFill>
              </a:rPr>
              <a:t>мовлення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удосконалювати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вміння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навички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учнів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письмово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докладно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переказувати</a:t>
            </a:r>
            <a:r>
              <a:rPr lang="ru-RU" dirty="0">
                <a:solidFill>
                  <a:schemeClr val="tx1"/>
                </a:solidFill>
              </a:rPr>
              <a:t> текст, </a:t>
            </a:r>
            <a:r>
              <a:rPr lang="ru-RU" dirty="0" err="1">
                <a:solidFill>
                  <a:schemeClr val="tx1"/>
                </a:solidFill>
              </a:rPr>
              <a:t>доповнюючи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його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своїми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міркуваннями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br>
              <a:rPr lang="ru-RU" sz="4000" b="1" dirty="0"/>
            </a:br>
            <a:r>
              <a:rPr lang="ru-RU" sz="4000" b="1" dirty="0" err="1">
                <a:solidFill>
                  <a:srgbClr val="FF0000"/>
                </a:solidFill>
              </a:rPr>
              <a:t>Інтерактивна</a:t>
            </a:r>
            <a:r>
              <a:rPr lang="ru-RU" sz="4000" b="1" dirty="0">
                <a:solidFill>
                  <a:srgbClr val="FF0000"/>
                </a:solidFill>
              </a:rPr>
              <a:t> </a:t>
            </a:r>
            <a:r>
              <a:rPr lang="ru-RU" sz="4000" b="1" dirty="0" err="1">
                <a:solidFill>
                  <a:srgbClr val="FF0000"/>
                </a:solidFill>
              </a:rPr>
              <a:t>вправа</a:t>
            </a:r>
            <a:r>
              <a:rPr lang="ru-RU" sz="4000" b="1" dirty="0">
                <a:solidFill>
                  <a:srgbClr val="FF0000"/>
                </a:solidFill>
              </a:rPr>
              <a:t> «</a:t>
            </a:r>
            <a:r>
              <a:rPr lang="ru-RU" sz="4000" b="1" dirty="0" err="1">
                <a:solidFill>
                  <a:srgbClr val="FF0000"/>
                </a:solidFill>
              </a:rPr>
              <a:t>Незакінчене</a:t>
            </a:r>
            <a:r>
              <a:rPr lang="ru-RU" sz="4000" b="1" dirty="0">
                <a:solidFill>
                  <a:srgbClr val="FF0000"/>
                </a:solidFill>
              </a:rPr>
              <a:t> </a:t>
            </a:r>
            <a:r>
              <a:rPr lang="ru-RU" sz="4000" b="1" dirty="0" err="1">
                <a:solidFill>
                  <a:srgbClr val="FF0000"/>
                </a:solidFill>
              </a:rPr>
              <a:t>речення</a:t>
            </a:r>
            <a:r>
              <a:rPr lang="ru-RU" sz="4000" b="1" dirty="0">
                <a:solidFill>
                  <a:srgbClr val="FF0000"/>
                </a:solidFill>
              </a:rPr>
              <a:t>»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84576"/>
          </a:xfrm>
        </p:spPr>
        <p:txBody>
          <a:bodyPr>
            <a:normAutofit/>
          </a:bodyPr>
          <a:lstStyle/>
          <a:p>
            <a:r>
              <a:rPr lang="ru-RU" dirty="0"/>
              <a:t>— Текст — </a:t>
            </a:r>
            <a:r>
              <a:rPr lang="ru-RU" dirty="0" err="1"/>
              <a:t>це</a:t>
            </a:r>
            <a:r>
              <a:rPr lang="ru-RU" dirty="0"/>
              <a:t> ...</a:t>
            </a:r>
          </a:p>
          <a:p>
            <a:r>
              <a:rPr lang="ru-RU" dirty="0"/>
              <a:t>— Текст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ознаки</a:t>
            </a:r>
            <a:r>
              <a:rPr lang="ru-RU" dirty="0"/>
              <a:t>, як...</a:t>
            </a:r>
          </a:p>
          <a:p>
            <a:r>
              <a:rPr lang="ru-RU" dirty="0"/>
              <a:t>— </a:t>
            </a:r>
            <a:r>
              <a:rPr lang="ru-RU" dirty="0" err="1"/>
              <a:t>Мені</a:t>
            </a:r>
            <a:r>
              <a:rPr lang="ru-RU" dirty="0"/>
              <a:t> </a:t>
            </a:r>
            <a:r>
              <a:rPr lang="ru-RU" dirty="0" err="1"/>
              <a:t>відомі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стилі</a:t>
            </a:r>
            <a:r>
              <a:rPr lang="ru-RU" dirty="0"/>
              <a:t> </a:t>
            </a:r>
            <a:r>
              <a:rPr lang="ru-RU" dirty="0" err="1"/>
              <a:t>мовлення</a:t>
            </a:r>
            <a:r>
              <a:rPr lang="ru-RU" dirty="0"/>
              <a:t>, як...</a:t>
            </a:r>
          </a:p>
          <a:p>
            <a:r>
              <a:rPr lang="ru-RU" dirty="0"/>
              <a:t>— </a:t>
            </a:r>
            <a:r>
              <a:rPr lang="ru-RU" dirty="0" err="1"/>
              <a:t>Визначають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типи</a:t>
            </a:r>
            <a:r>
              <a:rPr lang="ru-RU" dirty="0"/>
              <a:t> </a:t>
            </a:r>
            <a:r>
              <a:rPr lang="ru-RU" dirty="0" err="1"/>
              <a:t>мовлення</a:t>
            </a:r>
            <a:r>
              <a:rPr lang="ru-RU" dirty="0"/>
              <a:t>, як...</a:t>
            </a:r>
          </a:p>
          <a:p>
            <a:r>
              <a:rPr lang="ru-RU" dirty="0"/>
              <a:t>— </a:t>
            </a:r>
            <a:r>
              <a:rPr lang="ru-RU" dirty="0" err="1"/>
              <a:t>Публіцистичний</a:t>
            </a:r>
            <a:r>
              <a:rPr lang="ru-RU" dirty="0"/>
              <a:t> стиль </a:t>
            </a:r>
            <a:r>
              <a:rPr lang="ru-RU" dirty="0" err="1"/>
              <a:t>характеризується</a:t>
            </a:r>
            <a:r>
              <a:rPr lang="ru-RU" dirty="0"/>
              <a:t> такими </a:t>
            </a:r>
            <a:r>
              <a:rPr lang="ru-RU" dirty="0" err="1"/>
              <a:t>ознаками</a:t>
            </a:r>
            <a:r>
              <a:rPr lang="ru-RU" dirty="0"/>
              <a:t>...</a:t>
            </a:r>
          </a:p>
          <a:p>
            <a:r>
              <a:rPr lang="ru-RU" dirty="0"/>
              <a:t>— </a:t>
            </a:r>
            <a:r>
              <a:rPr lang="ru-RU" dirty="0" err="1"/>
              <a:t>Тексти</a:t>
            </a:r>
            <a:r>
              <a:rPr lang="ru-RU" dirty="0"/>
              <a:t> </a:t>
            </a:r>
            <a:r>
              <a:rPr lang="ru-RU" dirty="0" err="1"/>
              <a:t>публіцистичного</a:t>
            </a:r>
            <a:r>
              <a:rPr lang="ru-RU" dirty="0"/>
              <a:t> стилю </a:t>
            </a:r>
            <a:r>
              <a:rPr lang="ru-RU" dirty="0" err="1"/>
              <a:t>слугують</a:t>
            </a:r>
            <a:r>
              <a:rPr lang="ru-RU" dirty="0"/>
              <a:t> для того, </a:t>
            </a:r>
            <a:r>
              <a:rPr lang="ru-RU" dirty="0" err="1"/>
              <a:t>щоб</a:t>
            </a:r>
            <a:r>
              <a:rPr lang="ru-RU" dirty="0"/>
              <a:t>...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 algn="ctr"/>
            <a:r>
              <a:rPr lang="ru-RU" b="1" i="1" dirty="0" err="1">
                <a:solidFill>
                  <a:srgbClr val="FF0000"/>
                </a:solidFill>
              </a:rPr>
              <a:t>Завдання</a:t>
            </a:r>
            <a:r>
              <a:rPr lang="ru-RU" b="1" i="1" dirty="0">
                <a:solidFill>
                  <a:srgbClr val="FF0000"/>
                </a:solidFill>
              </a:rPr>
              <a:t> детального </a:t>
            </a:r>
            <a:r>
              <a:rPr lang="ru-RU" b="1" i="1" dirty="0" err="1">
                <a:solidFill>
                  <a:srgbClr val="FF0000"/>
                </a:solidFill>
              </a:rPr>
              <a:t>переказу</a:t>
            </a:r>
            <a:r>
              <a:rPr lang="ru-RU" dirty="0">
                <a:solidFill>
                  <a:srgbClr val="FF0000"/>
                </a:solidFill>
              </a:rPr>
              <a:t> – </a:t>
            </a:r>
            <a:r>
              <a:rPr lang="ru-RU" dirty="0" err="1"/>
              <a:t>відтворити</a:t>
            </a:r>
            <a:r>
              <a:rPr lang="ru-RU" dirty="0"/>
              <a:t> </a:t>
            </a:r>
            <a:r>
              <a:rPr lang="ru-RU" dirty="0" err="1"/>
              <a:t>якнайповніше</a:t>
            </a:r>
            <a:r>
              <a:rPr lang="ru-RU" dirty="0"/>
              <a:t> </a:t>
            </a:r>
            <a:r>
              <a:rPr lang="ru-RU" dirty="0" err="1"/>
              <a:t>зміст</a:t>
            </a:r>
            <a:r>
              <a:rPr lang="ru-RU" dirty="0"/>
              <a:t> </a:t>
            </a:r>
            <a:r>
              <a:rPr lang="ru-RU" dirty="0" err="1"/>
              <a:t>вихідного</a:t>
            </a:r>
            <a:r>
              <a:rPr lang="ru-RU" dirty="0"/>
              <a:t> тексту. Цей вид </a:t>
            </a:r>
            <a:r>
              <a:rPr lang="ru-RU" dirty="0" err="1"/>
              <a:t>переказу</a:t>
            </a:r>
            <a:r>
              <a:rPr lang="ru-RU" dirty="0"/>
              <a:t> </a:t>
            </a:r>
            <a:r>
              <a:rPr lang="ru-RU" dirty="0" err="1"/>
              <a:t>здійснює</a:t>
            </a:r>
            <a:r>
              <a:rPr lang="ru-RU" dirty="0"/>
              <a:t> </a:t>
            </a:r>
            <a:r>
              <a:rPr lang="ru-RU" dirty="0" err="1"/>
              <a:t>детальну</a:t>
            </a:r>
            <a:r>
              <a:rPr lang="ru-RU" dirty="0"/>
              <a:t>, </a:t>
            </a:r>
            <a:r>
              <a:rPr lang="ru-RU" dirty="0" err="1"/>
              <a:t>розгорнуту</a:t>
            </a:r>
            <a:r>
              <a:rPr lang="ru-RU" dirty="0"/>
              <a:t>, </a:t>
            </a:r>
            <a:r>
              <a:rPr lang="ru-RU" dirty="0" err="1"/>
              <a:t>послідовну</a:t>
            </a:r>
            <a:r>
              <a:rPr lang="ru-RU" dirty="0"/>
              <a:t>, </a:t>
            </a:r>
            <a:r>
              <a:rPr lang="ru-RU" dirty="0" err="1"/>
              <a:t>близьку</a:t>
            </a:r>
            <a:r>
              <a:rPr lang="ru-RU" dirty="0"/>
              <a:t> до тексту передачу </a:t>
            </a:r>
            <a:r>
              <a:rPr lang="ru-RU" dirty="0" err="1"/>
              <a:t>змісту</a:t>
            </a:r>
            <a:r>
              <a:rPr lang="ru-RU" dirty="0"/>
              <a:t> </a:t>
            </a:r>
            <a:r>
              <a:rPr lang="ru-RU" dirty="0" err="1"/>
              <a:t>почутого</a:t>
            </a:r>
            <a:r>
              <a:rPr lang="ru-RU" dirty="0"/>
              <a:t>, </a:t>
            </a:r>
            <a:r>
              <a:rPr lang="ru-RU" dirty="0" err="1"/>
              <a:t>прочитаного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побаченого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якнайповнішим</a:t>
            </a:r>
            <a:r>
              <a:rPr lang="ru-RU" dirty="0"/>
              <a:t>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лексичних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стилістичних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3100" b="1" i="1" dirty="0">
                <a:solidFill>
                  <a:srgbClr val="FF0000"/>
                </a:solidFill>
              </a:rPr>
            </a:br>
            <a:r>
              <a:rPr lang="ru-RU" sz="3100" b="1" i="1" dirty="0" err="1">
                <a:solidFill>
                  <a:srgbClr val="FF0000"/>
                </a:solidFill>
              </a:rPr>
              <a:t>Пам'ятка</a:t>
            </a:r>
            <a:br>
              <a:rPr lang="ru-RU" sz="3100" dirty="0">
                <a:solidFill>
                  <a:srgbClr val="FF0000"/>
                </a:solidFill>
              </a:rPr>
            </a:br>
            <a:r>
              <a:rPr lang="ru-RU" sz="3100" b="1" i="1" dirty="0">
                <a:solidFill>
                  <a:srgbClr val="FF0000"/>
                </a:solidFill>
              </a:rPr>
              <a:t>Як </a:t>
            </a:r>
            <a:r>
              <a:rPr lang="ru-RU" sz="3100" b="1" i="1" dirty="0" err="1">
                <a:solidFill>
                  <a:srgbClr val="FF0000"/>
                </a:solidFill>
              </a:rPr>
              <a:t>готувати</a:t>
            </a:r>
            <a:r>
              <a:rPr lang="ru-RU" sz="3100" b="1" i="1" dirty="0">
                <a:solidFill>
                  <a:srgbClr val="FF0000"/>
                </a:solidFill>
              </a:rPr>
              <a:t> </a:t>
            </a:r>
            <a:r>
              <a:rPr lang="ru-RU" sz="3100" b="1" i="1" dirty="0" err="1">
                <a:solidFill>
                  <a:srgbClr val="FF0000"/>
                </a:solidFill>
              </a:rPr>
              <a:t>докладний</a:t>
            </a:r>
            <a:r>
              <a:rPr lang="ru-RU" sz="3100" b="1" i="1" dirty="0">
                <a:solidFill>
                  <a:srgbClr val="FF0000"/>
                </a:solidFill>
              </a:rPr>
              <a:t> </a:t>
            </a:r>
            <a:r>
              <a:rPr lang="ru-RU" sz="3100" b="1" i="1" dirty="0" err="1">
                <a:solidFill>
                  <a:srgbClr val="FF0000"/>
                </a:solidFill>
              </a:rPr>
              <a:t>переказ</a:t>
            </a:r>
            <a:r>
              <a:rPr lang="ru-RU" sz="3100" b="1" i="1" dirty="0">
                <a:solidFill>
                  <a:srgbClr val="FF0000"/>
                </a:solidFill>
              </a:rPr>
              <a:t> тексту </a:t>
            </a:r>
            <a:r>
              <a:rPr lang="ru-RU" sz="3100" b="1" i="1" dirty="0" err="1">
                <a:solidFill>
                  <a:srgbClr val="FF0000"/>
                </a:solidFill>
              </a:rPr>
              <a:t>з</a:t>
            </a:r>
            <a:r>
              <a:rPr lang="ru-RU" sz="3100" b="1" i="1" dirty="0">
                <a:solidFill>
                  <a:srgbClr val="FF0000"/>
                </a:solidFill>
              </a:rPr>
              <a:t> </a:t>
            </a:r>
            <a:r>
              <a:rPr lang="ru-RU" sz="3100" b="1" i="1" dirty="0" err="1">
                <a:solidFill>
                  <a:srgbClr val="FF0000"/>
                </a:solidFill>
              </a:rPr>
              <a:t>творчим</a:t>
            </a:r>
            <a:r>
              <a:rPr lang="ru-RU" sz="3100" b="1" i="1" dirty="0">
                <a:solidFill>
                  <a:srgbClr val="FF0000"/>
                </a:solidFill>
              </a:rPr>
              <a:t> </a:t>
            </a:r>
            <a:r>
              <a:rPr lang="ru-RU" sz="3100" b="1" i="1" dirty="0" err="1">
                <a:solidFill>
                  <a:srgbClr val="FF0000"/>
                </a:solidFill>
              </a:rPr>
              <a:t>завданням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/>
              <a:t>1. </a:t>
            </a:r>
            <a:r>
              <a:rPr lang="ru-RU" b="1" dirty="0" err="1"/>
              <a:t>Прочитати</a:t>
            </a:r>
            <a:r>
              <a:rPr lang="ru-RU" b="1" dirty="0"/>
              <a:t> (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прослухати</a:t>
            </a:r>
            <a:r>
              <a:rPr lang="ru-RU" b="1" dirty="0"/>
              <a:t>) текст.</a:t>
            </a:r>
          </a:p>
          <a:p>
            <a:pPr>
              <a:buNone/>
            </a:pPr>
            <a:r>
              <a:rPr lang="ru-RU" b="1" dirty="0"/>
              <a:t>2. </a:t>
            </a:r>
            <a:r>
              <a:rPr lang="ru-RU" b="1" dirty="0" err="1"/>
              <a:t>Визначити</a:t>
            </a:r>
            <a:r>
              <a:rPr lang="ru-RU" b="1" dirty="0"/>
              <a:t> стиль, тип, жанр </a:t>
            </a:r>
            <a:r>
              <a:rPr lang="ru-RU" b="1" dirty="0" err="1"/>
              <a:t>мовлення</a:t>
            </a:r>
            <a:r>
              <a:rPr lang="ru-RU" b="1" dirty="0"/>
              <a:t>, тему та </a:t>
            </a:r>
            <a:r>
              <a:rPr lang="ru-RU" b="1" dirty="0" err="1"/>
              <a:t>основну</a:t>
            </a:r>
            <a:r>
              <a:rPr lang="ru-RU" b="1" dirty="0"/>
              <a:t> думку </a:t>
            </a:r>
            <a:r>
              <a:rPr lang="ru-RU" b="1" dirty="0" err="1"/>
              <a:t>висловлювання</a:t>
            </a:r>
            <a:r>
              <a:rPr lang="ru-RU" b="1" dirty="0"/>
              <a:t>.</a:t>
            </a:r>
          </a:p>
          <a:p>
            <a:pPr>
              <a:buNone/>
            </a:pPr>
            <a:r>
              <a:rPr lang="ru-RU" b="1" dirty="0"/>
              <a:t>3. </a:t>
            </a:r>
            <a:r>
              <a:rPr lang="ru-RU" b="1" dirty="0" err="1"/>
              <a:t>З'ясувати</a:t>
            </a:r>
            <a:r>
              <a:rPr lang="ru-RU" b="1" dirty="0"/>
              <a:t> </a:t>
            </a:r>
            <a:r>
              <a:rPr lang="ru-RU" b="1" dirty="0" err="1"/>
              <a:t>значення</a:t>
            </a:r>
            <a:r>
              <a:rPr lang="ru-RU" b="1" dirty="0"/>
              <a:t> </a:t>
            </a:r>
            <a:r>
              <a:rPr lang="ru-RU" b="1" dirty="0" err="1"/>
              <a:t>незнайомих</a:t>
            </a:r>
            <a:r>
              <a:rPr lang="ru-RU" b="1" dirty="0"/>
              <a:t> </a:t>
            </a:r>
            <a:r>
              <a:rPr lang="ru-RU" b="1" dirty="0" err="1"/>
              <a:t>слів</a:t>
            </a:r>
            <a:r>
              <a:rPr lang="ru-RU" b="1" dirty="0"/>
              <a:t>.</a:t>
            </a:r>
          </a:p>
          <a:p>
            <a:pPr>
              <a:buNone/>
            </a:pPr>
            <a:r>
              <a:rPr lang="ru-RU" b="1" dirty="0"/>
              <a:t>4. </a:t>
            </a:r>
            <a:r>
              <a:rPr lang="ru-RU" b="1" dirty="0" err="1"/>
              <a:t>Висловити</a:t>
            </a:r>
            <a:r>
              <a:rPr lang="ru-RU" b="1" dirty="0"/>
              <a:t> </a:t>
            </a:r>
            <a:r>
              <a:rPr lang="ru-RU" b="1" dirty="0" err="1"/>
              <a:t>власну</a:t>
            </a:r>
            <a:r>
              <a:rPr lang="ru-RU" b="1" dirty="0"/>
              <a:t> думку про </a:t>
            </a:r>
            <a:r>
              <a:rPr lang="ru-RU" b="1" dirty="0" err="1"/>
              <a:t>прочитаний</a:t>
            </a:r>
            <a:r>
              <a:rPr lang="ru-RU" b="1" dirty="0"/>
              <a:t> (</a:t>
            </a:r>
            <a:r>
              <a:rPr lang="ru-RU" b="1" dirty="0" err="1"/>
              <a:t>прослуханий</a:t>
            </a:r>
            <a:r>
              <a:rPr lang="ru-RU" b="1" dirty="0"/>
              <a:t>) текст </a:t>
            </a:r>
            <a:r>
              <a:rPr lang="ru-RU" b="1" dirty="0" err="1"/>
              <a:t>з</a:t>
            </a:r>
            <a:r>
              <a:rPr lang="ru-RU" b="1" dirty="0"/>
              <a:t> </a:t>
            </a:r>
            <a:r>
              <a:rPr lang="ru-RU" b="1" dirty="0" err="1"/>
              <a:t>погляду</a:t>
            </a:r>
            <a:r>
              <a:rPr lang="ru-RU" b="1" dirty="0"/>
              <a:t> </a:t>
            </a:r>
            <a:r>
              <a:rPr lang="ru-RU" b="1" dirty="0" err="1"/>
              <a:t>його</a:t>
            </a:r>
            <a:r>
              <a:rPr lang="ru-RU" b="1" dirty="0"/>
              <a:t> </a:t>
            </a:r>
            <a:r>
              <a:rPr lang="ru-RU" b="1" dirty="0" err="1"/>
              <a:t>змісту</a:t>
            </a:r>
            <a:r>
              <a:rPr lang="ru-RU" b="1" dirty="0"/>
              <a:t>, </a:t>
            </a:r>
            <a:r>
              <a:rPr lang="ru-RU" b="1" dirty="0" err="1"/>
              <a:t>форми</a:t>
            </a:r>
            <a:r>
              <a:rPr lang="ru-RU" b="1" dirty="0"/>
              <a:t>, </a:t>
            </a:r>
            <a:r>
              <a:rPr lang="ru-RU" b="1" dirty="0" err="1"/>
              <a:t>задуму</a:t>
            </a:r>
            <a:r>
              <a:rPr lang="ru-RU" b="1" dirty="0"/>
              <a:t> </a:t>
            </a:r>
            <a:r>
              <a:rPr lang="ru-RU" b="1" dirty="0" err="1"/>
              <a:t>і</a:t>
            </a:r>
            <a:r>
              <a:rPr lang="ru-RU" b="1" dirty="0"/>
              <a:t> </a:t>
            </a:r>
            <a:r>
              <a:rPr lang="ru-RU" b="1" dirty="0" err="1"/>
              <a:t>мовного</a:t>
            </a:r>
            <a:r>
              <a:rPr lang="ru-RU" b="1" dirty="0"/>
              <a:t> </a:t>
            </a:r>
            <a:r>
              <a:rPr lang="ru-RU" b="1" dirty="0" err="1"/>
              <a:t>оформлення</a:t>
            </a:r>
            <a:r>
              <a:rPr lang="ru-RU" b="1" dirty="0"/>
              <a:t>.</a:t>
            </a:r>
          </a:p>
          <a:p>
            <a:pPr>
              <a:buNone/>
            </a:pPr>
            <a:r>
              <a:rPr lang="ru-RU" b="1" dirty="0"/>
              <a:t>5. </a:t>
            </a:r>
            <a:r>
              <a:rPr lang="ru-RU" b="1" dirty="0" err="1"/>
              <a:t>Визначити</a:t>
            </a:r>
            <a:r>
              <a:rPr lang="ru-RU" b="1" dirty="0"/>
              <a:t> тезу </a:t>
            </a:r>
            <a:r>
              <a:rPr lang="ru-RU" b="1" dirty="0" err="1"/>
              <a:t>творчого</a:t>
            </a:r>
            <a:r>
              <a:rPr lang="ru-RU" b="1" dirty="0"/>
              <a:t> </a:t>
            </a:r>
            <a:r>
              <a:rPr lang="ru-RU" b="1" dirty="0" err="1"/>
              <a:t>завдання</a:t>
            </a:r>
            <a:r>
              <a:rPr lang="ru-RU" b="1" dirty="0"/>
              <a:t> </a:t>
            </a:r>
            <a:r>
              <a:rPr lang="ru-RU" b="1" dirty="0" err="1"/>
              <a:t>й</a:t>
            </a:r>
            <a:r>
              <a:rPr lang="ru-RU" b="1" dirty="0"/>
              <a:t> </a:t>
            </a:r>
            <a:r>
              <a:rPr lang="ru-RU" b="1" dirty="0" err="1"/>
              <a:t>дібрати</a:t>
            </a:r>
            <a:r>
              <a:rPr lang="ru-RU" b="1" dirty="0"/>
              <a:t> </a:t>
            </a:r>
            <a:r>
              <a:rPr lang="ru-RU" b="1" dirty="0" err="1"/>
              <a:t>художні</a:t>
            </a:r>
            <a:r>
              <a:rPr lang="ru-RU" b="1" dirty="0"/>
              <a:t> </a:t>
            </a:r>
            <a:r>
              <a:rPr lang="ru-RU" b="1" dirty="0" err="1"/>
              <a:t>засоби</a:t>
            </a:r>
            <a:r>
              <a:rPr lang="ru-RU" b="1" dirty="0"/>
              <a:t>, </a:t>
            </a:r>
            <a:r>
              <a:rPr lang="ru-RU" b="1" dirty="0" err="1"/>
              <a:t>які</a:t>
            </a:r>
            <a:r>
              <a:rPr lang="ru-RU" b="1" dirty="0"/>
              <a:t> б </a:t>
            </a:r>
            <a:r>
              <a:rPr lang="ru-RU" b="1" dirty="0" err="1"/>
              <a:t>її</a:t>
            </a:r>
            <a:r>
              <a:rPr lang="ru-RU" b="1" dirty="0"/>
              <a:t> </a:t>
            </a:r>
            <a:r>
              <a:rPr lang="ru-RU" b="1" dirty="0" err="1"/>
              <a:t>розкривали</a:t>
            </a:r>
            <a:r>
              <a:rPr lang="ru-RU" b="1" dirty="0"/>
              <a:t>.</a:t>
            </a:r>
          </a:p>
          <a:p>
            <a:pPr>
              <a:buNone/>
            </a:pPr>
            <a:r>
              <a:rPr lang="ru-RU" b="1" dirty="0"/>
              <a:t>6. </a:t>
            </a:r>
            <a:r>
              <a:rPr lang="ru-RU" b="1" dirty="0" err="1"/>
              <a:t>Поміркувати</a:t>
            </a:r>
            <a:r>
              <a:rPr lang="ru-RU" b="1" dirty="0"/>
              <a:t> над </a:t>
            </a:r>
            <a:r>
              <a:rPr lang="ru-RU" b="1" dirty="0" err="1"/>
              <a:t>змістом</a:t>
            </a:r>
            <a:r>
              <a:rPr lang="ru-RU" b="1" dirty="0"/>
              <a:t> </a:t>
            </a:r>
            <a:r>
              <a:rPr lang="ru-RU" b="1" dirty="0" err="1"/>
              <a:t>і</a:t>
            </a:r>
            <a:r>
              <a:rPr lang="ru-RU" b="1" dirty="0"/>
              <a:t> </a:t>
            </a:r>
            <a:r>
              <a:rPr lang="ru-RU" b="1" dirty="0" err="1"/>
              <a:t>послідовністю</a:t>
            </a:r>
            <a:r>
              <a:rPr lang="ru-RU" b="1" dirty="0"/>
              <a:t> </a:t>
            </a:r>
            <a:r>
              <a:rPr lang="ru-RU" b="1" dirty="0" err="1"/>
              <a:t>висловлювання</a:t>
            </a:r>
            <a:r>
              <a:rPr lang="ru-RU" b="1" dirty="0"/>
              <a:t> </a:t>
            </a:r>
            <a:r>
              <a:rPr lang="ru-RU" b="1" dirty="0" err="1"/>
              <a:t>творчого</a:t>
            </a:r>
            <a:r>
              <a:rPr lang="ru-RU" b="1" dirty="0"/>
              <a:t> </a:t>
            </a:r>
            <a:r>
              <a:rPr lang="ru-RU" b="1" dirty="0" err="1"/>
              <a:t>задуму</a:t>
            </a:r>
            <a:r>
              <a:rPr lang="ru-RU" b="1" dirty="0"/>
              <a:t>.</a:t>
            </a:r>
          </a:p>
          <a:p>
            <a:pPr>
              <a:buNone/>
            </a:pPr>
            <a:r>
              <a:rPr lang="ru-RU" b="1" dirty="0"/>
              <a:t>7. </a:t>
            </a:r>
            <a:r>
              <a:rPr lang="ru-RU" b="1" dirty="0" err="1"/>
              <a:t>Скласти</a:t>
            </a:r>
            <a:r>
              <a:rPr lang="ru-RU" b="1" dirty="0"/>
              <a:t> </a:t>
            </a:r>
            <a:r>
              <a:rPr lang="ru-RU" b="1" dirty="0" err="1"/>
              <a:t>самостійно</a:t>
            </a:r>
            <a:r>
              <a:rPr lang="ru-RU" b="1" dirty="0"/>
              <a:t> </a:t>
            </a:r>
            <a:r>
              <a:rPr lang="ru-RU" b="1" dirty="0" err="1"/>
              <a:t>складний</a:t>
            </a:r>
            <a:r>
              <a:rPr lang="ru-RU" b="1" dirty="0"/>
              <a:t> план тексту, </a:t>
            </a:r>
            <a:r>
              <a:rPr lang="ru-RU" b="1" dirty="0" err="1"/>
              <a:t>включаючи</a:t>
            </a:r>
            <a:r>
              <a:rPr lang="ru-RU" b="1" dirty="0"/>
              <a:t> </a:t>
            </a:r>
            <a:r>
              <a:rPr lang="ru-RU" b="1" dirty="0" err="1"/>
              <a:t>власне</a:t>
            </a:r>
            <a:r>
              <a:rPr lang="ru-RU" b="1" dirty="0"/>
              <a:t> </a:t>
            </a:r>
            <a:r>
              <a:rPr lang="ru-RU" b="1" dirty="0" err="1"/>
              <a:t>творче</a:t>
            </a:r>
            <a:r>
              <a:rPr lang="ru-RU" b="1" dirty="0"/>
              <a:t> </a:t>
            </a:r>
            <a:r>
              <a:rPr lang="ru-RU" b="1" dirty="0" err="1"/>
              <a:t>доповнення</a:t>
            </a:r>
            <a:r>
              <a:rPr lang="ru-RU" b="1" dirty="0"/>
              <a:t>.</a:t>
            </a:r>
          </a:p>
          <a:p>
            <a:pPr>
              <a:buNone/>
            </a:pPr>
            <a:r>
              <a:rPr lang="ru-RU" b="1" dirty="0"/>
              <a:t>8. </a:t>
            </a:r>
            <a:r>
              <a:rPr lang="ru-RU" b="1" dirty="0" err="1"/>
              <a:t>Написати</a:t>
            </a:r>
            <a:r>
              <a:rPr lang="ru-RU" b="1" dirty="0"/>
              <a:t> </a:t>
            </a:r>
            <a:r>
              <a:rPr lang="ru-RU" b="1" dirty="0" err="1"/>
              <a:t>докладний</a:t>
            </a:r>
            <a:r>
              <a:rPr lang="ru-RU" b="1" dirty="0"/>
              <a:t> </a:t>
            </a:r>
            <a:r>
              <a:rPr lang="ru-RU" b="1" dirty="0" err="1"/>
              <a:t>переказ</a:t>
            </a:r>
            <a:r>
              <a:rPr lang="ru-RU" b="1" dirty="0"/>
              <a:t> тексту, </a:t>
            </a:r>
            <a:r>
              <a:rPr lang="ru-RU" b="1" dirty="0" err="1"/>
              <a:t>підпорядковуючи</a:t>
            </a:r>
            <a:r>
              <a:rPr lang="ru-RU" b="1" dirty="0"/>
              <a:t> </a:t>
            </a:r>
            <a:r>
              <a:rPr lang="ru-RU" b="1" dirty="0" err="1"/>
              <a:t>висловлювання</a:t>
            </a:r>
            <a:r>
              <a:rPr lang="ru-RU" b="1" dirty="0"/>
              <a:t> </a:t>
            </a:r>
            <a:r>
              <a:rPr lang="ru-RU" b="1" dirty="0" err="1"/>
              <a:t>темі</a:t>
            </a:r>
            <a:r>
              <a:rPr lang="ru-RU" b="1" dirty="0"/>
              <a:t> </a:t>
            </a:r>
            <a:r>
              <a:rPr lang="ru-RU" b="1" dirty="0" err="1"/>
              <a:t>й</a:t>
            </a:r>
            <a:r>
              <a:rPr lang="ru-RU" b="1" dirty="0"/>
              <a:t> </a:t>
            </a:r>
            <a:r>
              <a:rPr lang="ru-RU" b="1" dirty="0" err="1"/>
              <a:t>основній</a:t>
            </a:r>
            <a:r>
              <a:rPr lang="ru-RU" b="1" dirty="0"/>
              <a:t> </a:t>
            </a:r>
            <a:r>
              <a:rPr lang="ru-RU" b="1" dirty="0" err="1"/>
              <a:t>думці</a:t>
            </a:r>
            <a:r>
              <a:rPr lang="ru-RU" b="1" dirty="0"/>
              <a:t>, </a:t>
            </a:r>
            <a:r>
              <a:rPr lang="ru-RU" b="1" dirty="0" err="1"/>
              <a:t>дотримуючись</a:t>
            </a:r>
            <a:r>
              <a:rPr lang="ru-RU" b="1" dirty="0"/>
              <a:t> </a:t>
            </a:r>
            <a:r>
              <a:rPr lang="ru-RU" b="1" dirty="0" err="1"/>
              <a:t>композиції</a:t>
            </a:r>
            <a:r>
              <a:rPr lang="ru-RU" b="1" dirty="0"/>
              <a:t>, </a:t>
            </a:r>
            <a:r>
              <a:rPr lang="ru-RU" b="1" dirty="0" err="1"/>
              <a:t>мовних</a:t>
            </a:r>
            <a:r>
              <a:rPr lang="ru-RU" b="1" dirty="0"/>
              <a:t> </a:t>
            </a:r>
            <a:r>
              <a:rPr lang="ru-RU" b="1" dirty="0" err="1"/>
              <a:t>і</a:t>
            </a:r>
            <a:r>
              <a:rPr lang="ru-RU" b="1" dirty="0"/>
              <a:t> </a:t>
            </a:r>
            <a:r>
              <a:rPr lang="ru-RU" b="1" dirty="0" err="1"/>
              <a:t>стильових</a:t>
            </a:r>
            <a:r>
              <a:rPr lang="ru-RU" b="1" dirty="0"/>
              <a:t> </a:t>
            </a:r>
            <a:r>
              <a:rPr lang="ru-RU" b="1" dirty="0" err="1"/>
              <a:t>особливостей</a:t>
            </a:r>
            <a:r>
              <a:rPr lang="ru-RU" b="1" dirty="0"/>
              <a:t>, а </a:t>
            </a:r>
            <a:r>
              <a:rPr lang="ru-RU" b="1" dirty="0" err="1"/>
              <a:t>також</a:t>
            </a:r>
            <a:r>
              <a:rPr lang="ru-RU" b="1" dirty="0"/>
              <a:t> </a:t>
            </a:r>
            <a:r>
              <a:rPr lang="ru-RU" b="1" dirty="0" err="1"/>
              <a:t>авторського</a:t>
            </a:r>
            <a:r>
              <a:rPr lang="ru-RU" b="1" dirty="0"/>
              <a:t> </a:t>
            </a:r>
            <a:r>
              <a:rPr lang="ru-RU" b="1" dirty="0" err="1"/>
              <a:t>задуму</a:t>
            </a:r>
            <a:r>
              <a:rPr lang="ru-RU" b="1" dirty="0"/>
              <a:t>.</a:t>
            </a:r>
          </a:p>
          <a:p>
            <a:pPr>
              <a:buNone/>
            </a:pPr>
            <a:r>
              <a:rPr lang="ru-RU" b="1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597352"/>
          </a:xfrm>
        </p:spPr>
        <p:txBody>
          <a:bodyPr>
            <a:normAutofit fontScale="62500" lnSpcReduction="20000"/>
          </a:bodyPr>
          <a:lstStyle/>
          <a:p>
            <a:r>
              <a:rPr lang="ru-RU" sz="3800" b="1" i="1" dirty="0" err="1">
                <a:solidFill>
                  <a:srgbClr val="FF0000"/>
                </a:solidFill>
              </a:rPr>
              <a:t>Публіцистичний</a:t>
            </a:r>
            <a:r>
              <a:rPr lang="ru-RU" sz="3800" b="1" i="1" dirty="0">
                <a:solidFill>
                  <a:srgbClr val="FF0000"/>
                </a:solidFill>
              </a:rPr>
              <a:t> стиль –</a:t>
            </a:r>
            <a:r>
              <a:rPr lang="ru-RU" sz="3800" b="1" i="1" dirty="0"/>
              <a:t> </a:t>
            </a:r>
            <a:r>
              <a:rPr lang="ru-RU" sz="3800" i="1" dirty="0"/>
              <a:t> один </a:t>
            </a:r>
            <a:r>
              <a:rPr lang="ru-RU" sz="3800" i="1" dirty="0" err="1"/>
              <a:t>з</a:t>
            </a:r>
            <a:r>
              <a:rPr lang="ru-RU" sz="3800" i="1" dirty="0"/>
              <a:t> </a:t>
            </a:r>
            <a:r>
              <a:rPr lang="ru-RU" sz="3800" i="1" dirty="0" err="1"/>
              <a:t>найбільш</a:t>
            </a:r>
            <a:r>
              <a:rPr lang="ru-RU" sz="3800" i="1" dirty="0"/>
              <a:t> </a:t>
            </a:r>
            <a:r>
              <a:rPr lang="ru-RU" sz="3800" i="1" dirty="0" err="1"/>
              <a:t>дієвих</a:t>
            </a:r>
            <a:r>
              <a:rPr lang="ru-RU" sz="3800" i="1" dirty="0"/>
              <a:t> </a:t>
            </a:r>
            <a:r>
              <a:rPr lang="ru-RU" sz="3800" i="1" dirty="0" err="1"/>
              <a:t>і</a:t>
            </a:r>
            <a:r>
              <a:rPr lang="ru-RU" sz="3800" i="1" dirty="0"/>
              <a:t> </a:t>
            </a:r>
            <a:r>
              <a:rPr lang="ru-RU" sz="3800" i="1" dirty="0" err="1"/>
              <a:t>широковживаних</a:t>
            </a:r>
            <a:r>
              <a:rPr lang="ru-RU" sz="3800" i="1" dirty="0"/>
              <a:t>. </a:t>
            </a:r>
            <a:r>
              <a:rPr lang="ru-RU" sz="3800" i="1" dirty="0" err="1"/>
              <a:t>Найважливіша</a:t>
            </a:r>
            <a:r>
              <a:rPr lang="ru-RU" sz="3800" i="1" dirty="0"/>
              <a:t> </a:t>
            </a:r>
            <a:r>
              <a:rPr lang="ru-RU" sz="3800" i="1" dirty="0" err="1"/>
              <a:t>його</a:t>
            </a:r>
            <a:r>
              <a:rPr lang="ru-RU" sz="3800" i="1" dirty="0"/>
              <a:t> </a:t>
            </a:r>
            <a:r>
              <a:rPr lang="ru-RU" sz="3800" i="1" dirty="0" err="1"/>
              <a:t>функція</a:t>
            </a:r>
            <a:r>
              <a:rPr lang="ru-RU" sz="3800" i="1" dirty="0"/>
              <a:t> – </a:t>
            </a:r>
            <a:r>
              <a:rPr lang="ru-RU" sz="3800" i="1" dirty="0" err="1"/>
              <a:t>активний</a:t>
            </a:r>
            <a:r>
              <a:rPr lang="ru-RU" sz="3800" i="1" dirty="0"/>
              <a:t> </a:t>
            </a:r>
            <a:r>
              <a:rPr lang="ru-RU" sz="3800" i="1" dirty="0" err="1"/>
              <a:t>вплив</a:t>
            </a:r>
            <a:r>
              <a:rPr lang="ru-RU" sz="3800" i="1" dirty="0"/>
              <a:t> на </a:t>
            </a:r>
            <a:r>
              <a:rPr lang="ru-RU" sz="3800" i="1" dirty="0" err="1"/>
              <a:t>читача</a:t>
            </a:r>
            <a:r>
              <a:rPr lang="ru-RU" sz="3800" i="1" dirty="0"/>
              <a:t> </a:t>
            </a:r>
            <a:r>
              <a:rPr lang="ru-RU" sz="3800" i="1" dirty="0" err="1"/>
              <a:t>або</a:t>
            </a:r>
            <a:r>
              <a:rPr lang="ru-RU" sz="3800" i="1" dirty="0"/>
              <a:t> слухача, </a:t>
            </a:r>
            <a:r>
              <a:rPr lang="ru-RU" sz="3800" i="1" dirty="0" err="1"/>
              <a:t>переконання</a:t>
            </a:r>
            <a:r>
              <a:rPr lang="ru-RU" sz="3800" i="1" dirty="0"/>
              <a:t> у </a:t>
            </a:r>
            <a:r>
              <a:rPr lang="ru-RU" sz="3800" i="1" dirty="0" err="1"/>
              <a:t>правильності</a:t>
            </a:r>
            <a:r>
              <a:rPr lang="ru-RU" sz="3800" i="1" dirty="0"/>
              <a:t> </a:t>
            </a:r>
            <a:r>
              <a:rPr lang="ru-RU" sz="3800" i="1" dirty="0" err="1"/>
              <a:t>висловлених</a:t>
            </a:r>
            <a:r>
              <a:rPr lang="ru-RU" sz="3800" i="1" dirty="0"/>
              <a:t> думок, </a:t>
            </a:r>
            <a:r>
              <a:rPr lang="ru-RU" sz="3800" i="1" dirty="0" err="1"/>
              <a:t>агітація</a:t>
            </a:r>
            <a:r>
              <a:rPr lang="ru-RU" sz="3800" i="1" dirty="0"/>
              <a:t>. </a:t>
            </a:r>
            <a:r>
              <a:rPr lang="ru-RU" sz="3800" i="1" dirty="0" err="1"/>
              <a:t>Тексти</a:t>
            </a:r>
            <a:r>
              <a:rPr lang="ru-RU" sz="3800" i="1" dirty="0"/>
              <a:t> у </a:t>
            </a:r>
            <a:r>
              <a:rPr lang="ru-RU" sz="3800" i="1" dirty="0" err="1"/>
              <a:t>публіцистичному</a:t>
            </a:r>
            <a:r>
              <a:rPr lang="ru-RU" sz="3800" i="1" dirty="0"/>
              <a:t> </a:t>
            </a:r>
            <a:r>
              <a:rPr lang="ru-RU" sz="3800" i="1" dirty="0" err="1"/>
              <a:t>стилі</a:t>
            </a:r>
            <a:r>
              <a:rPr lang="ru-RU" sz="3800" i="1" dirty="0"/>
              <a:t> </a:t>
            </a:r>
            <a:r>
              <a:rPr lang="ru-RU" sz="3800" i="1" dirty="0" err="1"/>
              <a:t>передають</a:t>
            </a:r>
            <a:r>
              <a:rPr lang="ru-RU" sz="3800" i="1" dirty="0"/>
              <a:t> </a:t>
            </a:r>
            <a:r>
              <a:rPr lang="ru-RU" sz="3800" i="1" dirty="0" err="1"/>
              <a:t>інформацію</a:t>
            </a:r>
            <a:r>
              <a:rPr lang="ru-RU" sz="3800" i="1" dirty="0"/>
              <a:t> </a:t>
            </a:r>
            <a:r>
              <a:rPr lang="ru-RU" sz="3800" i="1" dirty="0" err="1"/>
              <a:t>з</a:t>
            </a:r>
            <a:r>
              <a:rPr lang="ru-RU" sz="3800" i="1" dirty="0"/>
              <a:t> метою </a:t>
            </a:r>
            <a:r>
              <a:rPr lang="ru-RU" sz="3800" i="1" dirty="0" err="1"/>
              <a:t>пропаганди</a:t>
            </a:r>
            <a:r>
              <a:rPr lang="ru-RU" sz="3800" i="1" dirty="0"/>
              <a:t> </a:t>
            </a:r>
            <a:r>
              <a:rPr lang="ru-RU" sz="3800" i="1" dirty="0" err="1"/>
              <a:t>певних</a:t>
            </a:r>
            <a:r>
              <a:rPr lang="ru-RU" sz="3800" i="1" dirty="0"/>
              <a:t> </a:t>
            </a:r>
            <a:r>
              <a:rPr lang="ru-RU" sz="3800" i="1" dirty="0" err="1"/>
              <a:t>ідей</a:t>
            </a:r>
            <a:r>
              <a:rPr lang="ru-RU" sz="3800" i="1" dirty="0"/>
              <a:t> </a:t>
            </a:r>
            <a:r>
              <a:rPr lang="ru-RU" sz="3800" i="1" dirty="0" err="1"/>
              <a:t>серед</a:t>
            </a:r>
            <a:r>
              <a:rPr lang="ru-RU" sz="3800" i="1" dirty="0"/>
              <a:t> широких </a:t>
            </a:r>
            <a:r>
              <a:rPr lang="ru-RU" sz="3800" i="1" dirty="0" err="1"/>
              <a:t>верств</a:t>
            </a:r>
            <a:r>
              <a:rPr lang="ru-RU" sz="3800" i="1" dirty="0"/>
              <a:t> </a:t>
            </a:r>
            <a:r>
              <a:rPr lang="ru-RU" sz="3800" i="1" dirty="0" err="1"/>
              <a:t>населення</a:t>
            </a:r>
            <a:r>
              <a:rPr lang="ru-RU" sz="3800" i="1" dirty="0"/>
              <a:t>.</a:t>
            </a:r>
          </a:p>
          <a:p>
            <a:endParaRPr lang="ru-RU" sz="3800" dirty="0"/>
          </a:p>
          <a:p>
            <a:r>
              <a:rPr lang="ru-RU" sz="3800" b="1" dirty="0" err="1">
                <a:solidFill>
                  <a:srgbClr val="FF0000"/>
                </a:solidFill>
              </a:rPr>
              <a:t>Публіцистичний</a:t>
            </a:r>
            <a:r>
              <a:rPr lang="ru-RU" sz="3800" b="1" dirty="0">
                <a:solidFill>
                  <a:srgbClr val="FF0000"/>
                </a:solidFill>
              </a:rPr>
              <a:t> стиль </a:t>
            </a:r>
            <a:r>
              <a:rPr lang="ru-RU" sz="3800" b="1" dirty="0" err="1"/>
              <a:t>тяжіє</a:t>
            </a:r>
            <a:r>
              <a:rPr lang="ru-RU" sz="3800" b="1" dirty="0"/>
              <a:t> до </a:t>
            </a:r>
            <a:r>
              <a:rPr lang="ru-RU" sz="3800" b="1" dirty="0" err="1"/>
              <a:t>наукового</a:t>
            </a:r>
            <a:r>
              <a:rPr lang="ru-RU" sz="3800" b="1" dirty="0"/>
              <a:t> та </a:t>
            </a:r>
            <a:r>
              <a:rPr lang="ru-RU" sz="3800" b="1" dirty="0" err="1"/>
              <a:t>художнього</a:t>
            </a:r>
            <a:r>
              <a:rPr lang="ru-RU" sz="3800" b="1" dirty="0"/>
              <a:t> </a:t>
            </a:r>
            <a:r>
              <a:rPr lang="ru-RU" sz="3800" b="1" dirty="0" err="1"/>
              <a:t>стилів</a:t>
            </a:r>
            <a:r>
              <a:rPr lang="ru-RU" sz="3800" b="1" dirty="0"/>
              <a:t>. </a:t>
            </a:r>
            <a:r>
              <a:rPr lang="ru-RU" sz="3800" b="1" dirty="0" err="1"/>
              <a:t>Завдання</a:t>
            </a:r>
            <a:r>
              <a:rPr lang="ru-RU" sz="3800" b="1" dirty="0"/>
              <a:t> </a:t>
            </a:r>
            <a:r>
              <a:rPr lang="ru-RU" sz="3800" b="1" dirty="0" err="1"/>
              <a:t>публіцистики</a:t>
            </a:r>
            <a:r>
              <a:rPr lang="ru-RU" sz="3800" b="1" dirty="0"/>
              <a:t> не </a:t>
            </a:r>
            <a:r>
              <a:rPr lang="ru-RU" sz="3800" b="1" dirty="0" err="1"/>
              <a:t>лише</a:t>
            </a:r>
            <a:r>
              <a:rPr lang="ru-RU" sz="3800" b="1" dirty="0"/>
              <a:t> в тому, </a:t>
            </a:r>
            <a:r>
              <a:rPr lang="ru-RU" sz="3800" b="1" dirty="0" err="1"/>
              <a:t>щоб</a:t>
            </a:r>
            <a:r>
              <a:rPr lang="ru-RU" sz="3800" b="1" dirty="0"/>
              <a:t> </a:t>
            </a:r>
            <a:r>
              <a:rPr lang="ru-RU" sz="3800" b="1" dirty="0" err="1"/>
              <a:t>викладати</a:t>
            </a:r>
            <a:r>
              <a:rPr lang="ru-RU" sz="3800" b="1" dirty="0"/>
              <a:t> </a:t>
            </a:r>
            <a:r>
              <a:rPr lang="ru-RU" sz="3800" b="1" dirty="0" err="1"/>
              <a:t>факти</a:t>
            </a:r>
            <a:r>
              <a:rPr lang="ru-RU" sz="3800" b="1" dirty="0"/>
              <a:t>, а </a:t>
            </a:r>
            <a:r>
              <a:rPr lang="ru-RU" sz="3800" b="1" dirty="0" err="1"/>
              <a:t>й</a:t>
            </a:r>
            <a:r>
              <a:rPr lang="ru-RU" sz="3800" b="1" dirty="0"/>
              <a:t> </a:t>
            </a:r>
            <a:r>
              <a:rPr lang="ru-RU" sz="3800" b="1" dirty="0" err="1"/>
              <a:t>давати</a:t>
            </a:r>
            <a:r>
              <a:rPr lang="ru-RU" sz="3800" b="1" dirty="0"/>
              <a:t> </a:t>
            </a:r>
            <a:r>
              <a:rPr lang="ru-RU" sz="3800" b="1" dirty="0" err="1"/>
              <a:t>їм</a:t>
            </a:r>
            <a:r>
              <a:rPr lang="ru-RU" sz="3800" b="1" dirty="0"/>
              <a:t> </a:t>
            </a:r>
            <a:r>
              <a:rPr lang="ru-RU" sz="3800" b="1" dirty="0" err="1"/>
              <a:t>оцінку</a:t>
            </a:r>
            <a:r>
              <a:rPr lang="ru-RU" sz="3800" b="1" dirty="0"/>
              <a:t>. </a:t>
            </a:r>
            <a:r>
              <a:rPr lang="ru-RU" sz="3800" b="1" dirty="0" err="1"/>
              <a:t>Основна</a:t>
            </a:r>
            <a:r>
              <a:rPr lang="ru-RU" sz="3800" b="1" dirty="0"/>
              <a:t> форма </a:t>
            </a:r>
            <a:r>
              <a:rPr lang="ru-RU" sz="3800" b="1" dirty="0" err="1"/>
              <a:t>викладу</a:t>
            </a:r>
            <a:r>
              <a:rPr lang="ru-RU" sz="3800" b="1" dirty="0"/>
              <a:t> – монолог.</a:t>
            </a:r>
            <a:endParaRPr lang="ru-RU" sz="3800" dirty="0"/>
          </a:p>
          <a:p>
            <a:r>
              <a:rPr lang="ru-RU" sz="3800" b="1" dirty="0" err="1">
                <a:solidFill>
                  <a:srgbClr val="FF0000"/>
                </a:solidFill>
              </a:rPr>
              <a:t>Сучасний</a:t>
            </a:r>
            <a:r>
              <a:rPr lang="ru-RU" sz="3800" b="1" dirty="0">
                <a:solidFill>
                  <a:srgbClr val="FF0000"/>
                </a:solidFill>
              </a:rPr>
              <a:t> </a:t>
            </a:r>
            <a:r>
              <a:rPr lang="ru-RU" sz="3800" b="1" dirty="0" err="1">
                <a:solidFill>
                  <a:srgbClr val="FF0000"/>
                </a:solidFill>
              </a:rPr>
              <a:t>публіцистичний</a:t>
            </a:r>
            <a:r>
              <a:rPr lang="ru-RU" sz="3800" b="1" dirty="0">
                <a:solidFill>
                  <a:srgbClr val="FF0000"/>
                </a:solidFill>
              </a:rPr>
              <a:t> стиль </a:t>
            </a:r>
            <a:r>
              <a:rPr lang="ru-RU" sz="3800" b="1" dirty="0"/>
              <a:t>– </a:t>
            </a:r>
            <a:r>
              <a:rPr lang="ru-RU" sz="3800" b="1" dirty="0" err="1"/>
              <a:t>це</a:t>
            </a:r>
            <a:r>
              <a:rPr lang="ru-RU" sz="3800" b="1" dirty="0"/>
              <a:t> </a:t>
            </a:r>
            <a:r>
              <a:rPr lang="ru-RU" sz="3800" b="1" dirty="0" err="1"/>
              <a:t>мова</a:t>
            </a:r>
            <a:r>
              <a:rPr lang="ru-RU" sz="3800" b="1" dirty="0"/>
              <a:t> </a:t>
            </a:r>
            <a:r>
              <a:rPr lang="ru-RU" sz="3800" b="1" dirty="0" err="1"/>
              <a:t>преси</a:t>
            </a:r>
            <a:r>
              <a:rPr lang="ru-RU" sz="3800" b="1" dirty="0"/>
              <a:t>, </a:t>
            </a:r>
            <a:r>
              <a:rPr lang="ru-RU" sz="3800" b="1" dirty="0" err="1"/>
              <a:t>радіо</a:t>
            </a:r>
            <a:r>
              <a:rPr lang="ru-RU" sz="3800" b="1" dirty="0"/>
              <a:t>, </a:t>
            </a:r>
            <a:r>
              <a:rPr lang="ru-RU" sz="3800" b="1" dirty="0" err="1"/>
              <a:t>телебачення</a:t>
            </a:r>
            <a:r>
              <a:rPr lang="ru-RU" sz="3800" b="1" dirty="0"/>
              <a:t>, </a:t>
            </a:r>
            <a:r>
              <a:rPr lang="ru-RU" sz="3800" b="1" dirty="0" err="1"/>
              <a:t>ораторське</a:t>
            </a:r>
            <a:r>
              <a:rPr lang="ru-RU" sz="3800" b="1" dirty="0"/>
              <a:t> </a:t>
            </a:r>
            <a:r>
              <a:rPr lang="ru-RU" sz="3800" b="1" dirty="0" err="1"/>
              <a:t>мовлення</a:t>
            </a:r>
            <a:r>
              <a:rPr lang="ru-RU" sz="3800" b="1" dirty="0"/>
              <a:t>.</a:t>
            </a:r>
            <a:endParaRPr lang="ru-RU" sz="3800" dirty="0"/>
          </a:p>
          <a:p>
            <a:pPr algn="ctr">
              <a:buNone/>
            </a:pPr>
            <a:endParaRPr lang="ru-RU" sz="3800" b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3800" b="1" dirty="0" err="1">
                <a:solidFill>
                  <a:srgbClr val="FF0000"/>
                </a:solidFill>
              </a:rPr>
              <a:t>Мовні</a:t>
            </a:r>
            <a:r>
              <a:rPr lang="ru-RU" sz="3800" b="1" dirty="0">
                <a:solidFill>
                  <a:srgbClr val="FF0000"/>
                </a:solidFill>
              </a:rPr>
              <a:t> </a:t>
            </a:r>
            <a:r>
              <a:rPr lang="ru-RU" sz="3800" b="1" dirty="0" err="1">
                <a:solidFill>
                  <a:srgbClr val="FF0000"/>
                </a:solidFill>
              </a:rPr>
              <a:t>засоби</a:t>
            </a:r>
            <a:r>
              <a:rPr lang="ru-RU" sz="3800" b="1" dirty="0">
                <a:solidFill>
                  <a:srgbClr val="FF0000"/>
                </a:solidFill>
              </a:rPr>
              <a:t>:</a:t>
            </a:r>
            <a:endParaRPr lang="ru-RU" sz="38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3800" b="1" dirty="0"/>
              <a:t>1</a:t>
            </a:r>
            <a:r>
              <a:rPr lang="ru-RU" sz="3800" b="1" i="1" dirty="0"/>
              <a:t>.</a:t>
            </a:r>
            <a:r>
              <a:rPr lang="ru-RU" sz="3800" i="1" dirty="0"/>
              <a:t> </a:t>
            </a:r>
            <a:r>
              <a:rPr lang="ru-RU" sz="3800" b="1" i="1" dirty="0" err="1"/>
              <a:t>Лексичні</a:t>
            </a:r>
            <a:r>
              <a:rPr lang="ru-RU" sz="3800" i="1" dirty="0"/>
              <a:t> – </a:t>
            </a:r>
            <a:r>
              <a:rPr lang="ru-RU" sz="3800" i="1" dirty="0" err="1"/>
              <a:t>суспільно-політична</a:t>
            </a:r>
            <a:r>
              <a:rPr lang="ru-RU" sz="3800" i="1" dirty="0"/>
              <a:t> лексика, </a:t>
            </a:r>
            <a:r>
              <a:rPr lang="ru-RU" sz="3800" i="1" dirty="0" err="1"/>
              <a:t>урочист</a:t>
            </a:r>
            <a:r>
              <a:rPr lang="ru-RU" sz="3800" i="1" dirty="0"/>
              <a:t> </a:t>
            </a:r>
            <a:r>
              <a:rPr lang="ru-RU" sz="3800" i="1" dirty="0" err="1"/>
              <a:t>іфрази</a:t>
            </a:r>
            <a:r>
              <a:rPr lang="ru-RU" sz="3800" i="1" dirty="0"/>
              <a:t>, </a:t>
            </a:r>
            <a:r>
              <a:rPr lang="ru-RU" sz="3800" i="1" dirty="0" err="1"/>
              <a:t>політичні</a:t>
            </a:r>
            <a:r>
              <a:rPr lang="ru-RU" sz="3800" i="1" dirty="0"/>
              <a:t> гасла та </a:t>
            </a:r>
            <a:r>
              <a:rPr lang="ru-RU" sz="3800" i="1" dirty="0" err="1"/>
              <a:t>заклики</a:t>
            </a:r>
            <a:r>
              <a:rPr lang="ru-RU" sz="3800" i="1" dirty="0"/>
              <a:t>, </a:t>
            </a:r>
            <a:r>
              <a:rPr lang="ru-RU" sz="3800" i="1" dirty="0" err="1"/>
              <a:t>засоби</a:t>
            </a:r>
            <a:r>
              <a:rPr lang="ru-RU" sz="3800" i="1" dirty="0"/>
              <a:t> </a:t>
            </a:r>
            <a:r>
              <a:rPr lang="ru-RU" sz="3800" i="1" dirty="0" err="1"/>
              <a:t>сатири</a:t>
            </a:r>
            <a:r>
              <a:rPr lang="ru-RU" sz="3800" i="1" dirty="0"/>
              <a:t> </a:t>
            </a:r>
            <a:r>
              <a:rPr lang="ru-RU" sz="3800" i="1" dirty="0" err="1"/>
              <a:t>і</a:t>
            </a:r>
            <a:r>
              <a:rPr lang="ru-RU" sz="3800" i="1" dirty="0"/>
              <a:t> </a:t>
            </a:r>
            <a:r>
              <a:rPr lang="ru-RU" sz="3800" i="1" dirty="0" err="1"/>
              <a:t>гумору</a:t>
            </a:r>
            <a:r>
              <a:rPr lang="ru-RU" sz="3800" i="1" dirty="0"/>
              <a:t>.</a:t>
            </a:r>
            <a:endParaRPr lang="ru-RU" sz="3800" dirty="0"/>
          </a:p>
          <a:p>
            <a:pPr>
              <a:buNone/>
            </a:pPr>
            <a:r>
              <a:rPr lang="ru-RU" sz="3800" b="1" dirty="0"/>
              <a:t>2. </a:t>
            </a:r>
            <a:r>
              <a:rPr lang="ru-RU" sz="3800" b="1" i="1" dirty="0" err="1"/>
              <a:t>Синтаксичні</a:t>
            </a:r>
            <a:r>
              <a:rPr lang="ru-RU" sz="3800" b="1" i="1" dirty="0"/>
              <a:t> –</a:t>
            </a:r>
            <a:r>
              <a:rPr lang="ru-RU" sz="3800" i="1" dirty="0"/>
              <a:t> </a:t>
            </a:r>
            <a:r>
              <a:rPr lang="ru-RU" sz="3800" i="1" dirty="0" err="1"/>
              <a:t>спонукальні</a:t>
            </a:r>
            <a:r>
              <a:rPr lang="ru-RU" sz="3800" i="1" dirty="0"/>
              <a:t> та </a:t>
            </a:r>
            <a:r>
              <a:rPr lang="ru-RU" sz="3800" i="1" dirty="0" err="1"/>
              <a:t>окличні</a:t>
            </a:r>
            <a:r>
              <a:rPr lang="ru-RU" sz="3800" i="1" dirty="0"/>
              <a:t> </a:t>
            </a:r>
            <a:r>
              <a:rPr lang="ru-RU" sz="3800" i="1" dirty="0" err="1"/>
              <a:t>речення</a:t>
            </a:r>
            <a:r>
              <a:rPr lang="ru-RU" sz="3800" i="1" dirty="0"/>
              <a:t>, </a:t>
            </a:r>
            <a:r>
              <a:rPr lang="ru-RU" sz="3800" i="1" dirty="0" err="1"/>
              <a:t>поширені</a:t>
            </a:r>
            <a:r>
              <a:rPr lang="ru-RU" sz="3800" i="1" dirty="0"/>
              <a:t> </a:t>
            </a:r>
            <a:r>
              <a:rPr lang="ru-RU" sz="3800" i="1" dirty="0" err="1"/>
              <a:t>прості</a:t>
            </a:r>
            <a:r>
              <a:rPr lang="ru-RU" sz="3800" i="1" dirty="0"/>
              <a:t> </a:t>
            </a:r>
            <a:r>
              <a:rPr lang="ru-RU" sz="3800" i="1" dirty="0" err="1"/>
              <a:t>речення</a:t>
            </a:r>
            <a:r>
              <a:rPr lang="ru-RU" sz="3800" i="1" dirty="0"/>
              <a:t>, </a:t>
            </a:r>
            <a:r>
              <a:rPr lang="ru-RU" sz="3800" i="1" dirty="0" err="1"/>
              <a:t>звертання</a:t>
            </a:r>
            <a:r>
              <a:rPr lang="ru-RU" sz="3800" i="1" dirty="0"/>
              <a:t>, </a:t>
            </a:r>
            <a:r>
              <a:rPr lang="ru-RU" sz="3800" i="1" dirty="0" err="1"/>
              <a:t>риторичні</a:t>
            </a:r>
            <a:r>
              <a:rPr lang="ru-RU" sz="3800" i="1" dirty="0"/>
              <a:t> </a:t>
            </a:r>
            <a:r>
              <a:rPr lang="ru-RU" sz="3800" i="1" dirty="0" err="1"/>
              <a:t>звертання</a:t>
            </a:r>
            <a:r>
              <a:rPr lang="ru-RU" sz="3800" i="1" dirty="0"/>
              <a:t>.</a:t>
            </a:r>
            <a:endParaRPr lang="ru-RU" sz="3800" dirty="0"/>
          </a:p>
          <a:p>
            <a:r>
              <a:rPr lang="ru-RU" i="1" dirty="0"/>
              <a:t> 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>
                <a:solidFill>
                  <a:srgbClr val="FF0000"/>
                </a:solidFill>
              </a:rPr>
              <a:t>Запитання</a:t>
            </a:r>
            <a:r>
              <a:rPr lang="ru-RU" b="1" dirty="0">
                <a:solidFill>
                  <a:srgbClr val="FF0000"/>
                </a:solidFill>
              </a:rPr>
              <a:t> для самоконтролю: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b="1" dirty="0"/>
              <a:t>1</a:t>
            </a:r>
            <a:r>
              <a:rPr lang="ru-RU" dirty="0"/>
              <a:t>. </a:t>
            </a:r>
            <a:r>
              <a:rPr lang="ru-RU" dirty="0" err="1"/>
              <a:t>Який</a:t>
            </a:r>
            <a:r>
              <a:rPr lang="ru-RU" dirty="0"/>
              <a:t> вид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називається</a:t>
            </a:r>
            <a:r>
              <a:rPr lang="ru-RU" dirty="0"/>
              <a:t> </a:t>
            </a:r>
            <a:r>
              <a:rPr lang="ru-RU" dirty="0" err="1"/>
              <a:t>переказом</a:t>
            </a:r>
            <a:r>
              <a:rPr lang="ru-RU" dirty="0"/>
              <a:t>?</a:t>
            </a:r>
          </a:p>
          <a:p>
            <a:r>
              <a:rPr lang="ru-RU" dirty="0"/>
              <a:t>2. Чим </a:t>
            </a:r>
            <a:r>
              <a:rPr lang="ru-RU" dirty="0" err="1"/>
              <a:t>докладний</a:t>
            </a:r>
            <a:r>
              <a:rPr lang="ru-RU" dirty="0"/>
              <a:t> </a:t>
            </a:r>
            <a:r>
              <a:rPr lang="ru-RU" dirty="0" err="1"/>
              <a:t>переказ</a:t>
            </a:r>
            <a:r>
              <a:rPr lang="ru-RU" dirty="0"/>
              <a:t> </a:t>
            </a:r>
            <a:r>
              <a:rPr lang="ru-RU" dirty="0" err="1"/>
              <a:t>відрізняється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стислого</a:t>
            </a:r>
            <a:r>
              <a:rPr lang="ru-RU" dirty="0"/>
              <a:t>?</a:t>
            </a:r>
          </a:p>
          <a:p>
            <a:r>
              <a:rPr lang="ru-RU" dirty="0"/>
              <a:t>3. </a:t>
            </a:r>
            <a:r>
              <a:rPr lang="ru-RU" dirty="0" err="1"/>
              <a:t>Що</a:t>
            </a:r>
            <a:r>
              <a:rPr lang="ru-RU" dirty="0"/>
              <a:t> треба </a:t>
            </a:r>
            <a:r>
              <a:rPr lang="ru-RU" dirty="0" err="1"/>
              <a:t>пам’ятати</a:t>
            </a:r>
            <a:r>
              <a:rPr lang="ru-RU" dirty="0"/>
              <a:t> при </a:t>
            </a:r>
            <a:r>
              <a:rPr lang="ru-RU" dirty="0" err="1"/>
              <a:t>роботі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текстом?</a:t>
            </a:r>
          </a:p>
          <a:p>
            <a:r>
              <a:rPr lang="ru-RU" dirty="0"/>
              <a:t>4. За </a:t>
            </a:r>
            <a:r>
              <a:rPr lang="ru-RU" dirty="0" err="1"/>
              <a:t>якими</a:t>
            </a:r>
            <a:r>
              <a:rPr lang="ru-RU" dirty="0"/>
              <a:t> </a:t>
            </a:r>
            <a:r>
              <a:rPr lang="ru-RU" dirty="0" err="1"/>
              <a:t>ознаками</a:t>
            </a:r>
            <a:r>
              <a:rPr lang="ru-RU" dirty="0"/>
              <a:t> </a:t>
            </a:r>
            <a:r>
              <a:rPr lang="ru-RU" dirty="0" err="1"/>
              <a:t>визначають</a:t>
            </a:r>
            <a:r>
              <a:rPr lang="ru-RU" dirty="0"/>
              <a:t> </a:t>
            </a:r>
            <a:r>
              <a:rPr lang="ru-RU" dirty="0" err="1"/>
              <a:t>стилі</a:t>
            </a:r>
            <a:r>
              <a:rPr lang="ru-RU" dirty="0"/>
              <a:t> </a:t>
            </a:r>
            <a:r>
              <a:rPr lang="ru-RU" dirty="0" err="1"/>
              <a:t>мовлення</a:t>
            </a:r>
            <a:r>
              <a:rPr lang="ru-RU" dirty="0"/>
              <a:t>?</a:t>
            </a:r>
          </a:p>
          <a:p>
            <a:r>
              <a:rPr lang="ru-RU" dirty="0"/>
              <a:t>5. </a:t>
            </a:r>
            <a:r>
              <a:rPr lang="ru-RU" dirty="0" err="1"/>
              <a:t>Назвіть</a:t>
            </a:r>
            <a:r>
              <a:rPr lang="ru-RU" dirty="0"/>
              <a:t> </a:t>
            </a:r>
            <a:r>
              <a:rPr lang="ru-RU" dirty="0" err="1"/>
              <a:t>особливості</a:t>
            </a:r>
            <a:r>
              <a:rPr lang="ru-RU" dirty="0"/>
              <a:t> </a:t>
            </a:r>
            <a:r>
              <a:rPr lang="ru-RU" dirty="0" err="1"/>
              <a:t>публіцистичного</a:t>
            </a:r>
            <a:r>
              <a:rPr lang="ru-RU" dirty="0"/>
              <a:t> стилю </a:t>
            </a:r>
            <a:r>
              <a:rPr lang="ru-RU" dirty="0" err="1"/>
              <a:t>мовлення</a:t>
            </a:r>
            <a:r>
              <a:rPr lang="ru-RU" dirty="0"/>
              <a:t>.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Рефлексія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err="1"/>
              <a:t>Бесіда</a:t>
            </a:r>
            <a:r>
              <a:rPr lang="ru-RU" b="1" dirty="0"/>
              <a:t>.</a:t>
            </a:r>
            <a:endParaRPr lang="ru-RU" dirty="0"/>
          </a:p>
          <a:p>
            <a:pPr>
              <a:buNone/>
            </a:pPr>
            <a:r>
              <a:rPr lang="ru-RU" dirty="0"/>
              <a:t>— </a:t>
            </a:r>
            <a:r>
              <a:rPr lang="ru-RU" dirty="0" err="1"/>
              <a:t>Якою</a:t>
            </a:r>
            <a:r>
              <a:rPr lang="ru-RU" dirty="0"/>
              <a:t> </a:t>
            </a:r>
            <a:r>
              <a:rPr lang="ru-RU" dirty="0" err="1"/>
              <a:t>була</a:t>
            </a:r>
            <a:r>
              <a:rPr lang="ru-RU" dirty="0"/>
              <a:t> для вас робота над текстом: легкою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важкою</a:t>
            </a:r>
            <a:r>
              <a:rPr lang="ru-RU" dirty="0"/>
              <a:t>?</a:t>
            </a:r>
          </a:p>
          <a:p>
            <a:pPr>
              <a:buNone/>
            </a:pPr>
            <a:r>
              <a:rPr lang="ru-RU" dirty="0"/>
              <a:t>— Коли </a:t>
            </a:r>
            <a:r>
              <a:rPr lang="ru-RU" dirty="0" err="1"/>
              <a:t>виникало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труднощів</a:t>
            </a:r>
            <a:r>
              <a:rPr lang="ru-RU" dirty="0"/>
              <a:t>: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написання</a:t>
            </a:r>
            <a:r>
              <a:rPr lang="ru-RU" dirty="0"/>
              <a:t> докладного </a:t>
            </a:r>
            <a:r>
              <a:rPr lang="ru-RU" dirty="0" err="1"/>
              <a:t>переказу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творчого</a:t>
            </a:r>
            <a:r>
              <a:rPr lang="ru-RU" dirty="0"/>
              <a:t> </a:t>
            </a:r>
            <a:r>
              <a:rPr lang="ru-RU" dirty="0" err="1"/>
              <a:t>завдання</a:t>
            </a:r>
            <a:r>
              <a:rPr lang="ru-RU" dirty="0"/>
              <a:t>?</a:t>
            </a:r>
          </a:p>
          <a:p>
            <a:pPr>
              <a:buNone/>
            </a:pPr>
            <a:r>
              <a:rPr lang="ru-RU" dirty="0"/>
              <a:t>—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задоволені</a:t>
            </a:r>
            <a:r>
              <a:rPr lang="ru-RU" dirty="0"/>
              <a:t> </a:t>
            </a:r>
            <a:r>
              <a:rPr lang="ru-RU" dirty="0" err="1"/>
              <a:t>ви</a:t>
            </a:r>
            <a:r>
              <a:rPr lang="ru-RU" dirty="0"/>
              <a:t> </a:t>
            </a:r>
            <a:r>
              <a:rPr lang="ru-RU" dirty="0" err="1"/>
              <a:t>своєю</a:t>
            </a:r>
            <a:r>
              <a:rPr lang="ru-RU" dirty="0"/>
              <a:t> </a:t>
            </a:r>
            <a:r>
              <a:rPr lang="ru-RU" dirty="0" err="1"/>
              <a:t>роботою</a:t>
            </a:r>
            <a:r>
              <a:rPr lang="ru-RU" dirty="0"/>
              <a:t>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5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Тема5</Template>
  <TotalTime>13</TotalTime>
  <Words>492</Words>
  <Application>Microsoft Office PowerPoint</Application>
  <PresentationFormat>Екран (4:3)</PresentationFormat>
  <Paragraphs>41</Paragraphs>
  <Slides>7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7</vt:i4>
      </vt:variant>
    </vt:vector>
  </HeadingPairs>
  <TitlesOfParts>
    <vt:vector size="10" baseType="lpstr">
      <vt:lpstr>Arial</vt:lpstr>
      <vt:lpstr>Calibri</vt:lpstr>
      <vt:lpstr>Тема5</vt:lpstr>
      <vt:lpstr>Тема. Письмовий докладний переказ тексту публіцистичного стилю з творчим завданням </vt:lpstr>
      <vt:lpstr> Інтерактивна вправа «Незакінчене речення» </vt:lpstr>
      <vt:lpstr>Презентація PowerPoint</vt:lpstr>
      <vt:lpstr> Пам'ятка Як готувати докладний переказ тексту з творчим завданням </vt:lpstr>
      <vt:lpstr>Презентація PowerPoint</vt:lpstr>
      <vt:lpstr>Презентація PowerPoint</vt:lpstr>
      <vt:lpstr>Рефлексія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Валентина</dc:creator>
  <cp:lastModifiedBy>Елена Зайцева</cp:lastModifiedBy>
  <cp:revision>4</cp:revision>
  <dcterms:created xsi:type="dcterms:W3CDTF">2020-11-08T06:17:34Z</dcterms:created>
  <dcterms:modified xsi:type="dcterms:W3CDTF">2026-10-17T14:31:59Z</dcterms:modified>
</cp:coreProperties>
</file>